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7" r:id="rId3"/>
    <p:sldId id="268" r:id="rId4"/>
    <p:sldId id="259" r:id="rId5"/>
    <p:sldId id="277" r:id="rId6"/>
    <p:sldId id="270" r:id="rId7"/>
    <p:sldId id="273" r:id="rId8"/>
    <p:sldId id="27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ála Martin" initials="SM" lastIdx="1" clrIdx="0">
    <p:extLst>
      <p:ext uri="{19B8F6BF-5375-455C-9EA6-DF929625EA0E}">
        <p15:presenceInfo xmlns:p15="http://schemas.microsoft.com/office/powerpoint/2012/main" userId="S-1-5-21-59457131-311785281-1560899681-1786" providerId="AD"/>
      </p:ext>
    </p:extLst>
  </p:cmAuthor>
  <p:cmAuthor id="2" name="Tomas" initials="T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84029" autoAdjust="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F0497C-0B7E-47A7-8120-3823342B95C8}" type="doc">
      <dgm:prSet loTypeId="urn:microsoft.com/office/officeart/2005/8/layout/vList3#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2FC38C-B6F3-43EA-A1DB-39A53D34FB3A}">
      <dgm:prSet phldrT="[Text]" custT="1"/>
      <dgm:spPr/>
      <dgm:t>
        <a:bodyPr/>
        <a:lstStyle/>
        <a:p>
          <a:r>
            <a:rPr lang="cs-CZ" sz="5400" dirty="0" smtClean="0"/>
            <a:t>Erasmus+</a:t>
          </a:r>
          <a:endParaRPr lang="cs-CZ" sz="5400" dirty="0"/>
        </a:p>
      </dgm:t>
    </dgm:pt>
    <dgm:pt modelId="{855AE81F-7302-490D-B205-A4851776EEAD}" type="parTrans" cxnId="{C81B8ED8-798B-4FF3-9F33-D0A63AA7111F}">
      <dgm:prSet/>
      <dgm:spPr/>
      <dgm:t>
        <a:bodyPr/>
        <a:lstStyle/>
        <a:p>
          <a:endParaRPr lang="cs-CZ"/>
        </a:p>
      </dgm:t>
    </dgm:pt>
    <dgm:pt modelId="{9C4FA035-F2D6-439E-9C81-79A1BCF52349}" type="sibTrans" cxnId="{C81B8ED8-798B-4FF3-9F33-D0A63AA7111F}">
      <dgm:prSet/>
      <dgm:spPr/>
      <dgm:t>
        <a:bodyPr/>
        <a:lstStyle/>
        <a:p>
          <a:endParaRPr lang="cs-CZ"/>
        </a:p>
      </dgm:t>
    </dgm:pt>
    <dgm:pt modelId="{51B23ABD-86AC-4251-9F4B-CFC234BAD72B}" type="pres">
      <dgm:prSet presAssocID="{EEF0497C-0B7E-47A7-8120-3823342B95C8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D8C80E-365C-4E29-85EE-F6A2DD02364A}" type="pres">
      <dgm:prSet presAssocID="{CE2FC38C-B6F3-43EA-A1DB-39A53D34FB3A}" presName="composite" presStyleCnt="0"/>
      <dgm:spPr/>
    </dgm:pt>
    <dgm:pt modelId="{DF77897D-971E-4311-8F7B-F356888444D6}" type="pres">
      <dgm:prSet presAssocID="{CE2FC38C-B6F3-43EA-A1DB-39A53D34FB3A}" presName="imgShp" presStyleLbl="fgImgPlace1" presStyleIdx="0" presStyleCnt="1" custLinFactNeighborX="-18637" custLinFactNeighborY="-16488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n-GB"/>
        </a:p>
      </dgm:t>
    </dgm:pt>
    <dgm:pt modelId="{6FD3F7B4-9BB4-48DA-9F09-17CC82F5D120}" type="pres">
      <dgm:prSet presAssocID="{CE2FC38C-B6F3-43EA-A1DB-39A53D34FB3A}" presName="txShp" presStyleLbl="node1" presStyleIdx="0" presStyleCnt="1" custScaleX="108166" custLinFactNeighborX="-157" custLinFactNeighborY="-1430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81B8ED8-798B-4FF3-9F33-D0A63AA7111F}" srcId="{EEF0497C-0B7E-47A7-8120-3823342B95C8}" destId="{CE2FC38C-B6F3-43EA-A1DB-39A53D34FB3A}" srcOrd="0" destOrd="0" parTransId="{855AE81F-7302-490D-B205-A4851776EEAD}" sibTransId="{9C4FA035-F2D6-439E-9C81-79A1BCF52349}"/>
    <dgm:cxn modelId="{75F5FC25-7D3C-4907-8EA4-853440972E64}" type="presOf" srcId="{EEF0497C-0B7E-47A7-8120-3823342B95C8}" destId="{51B23ABD-86AC-4251-9F4B-CFC234BAD72B}" srcOrd="0" destOrd="0" presId="urn:microsoft.com/office/officeart/2005/8/layout/vList3#1"/>
    <dgm:cxn modelId="{D4CDB8CD-3701-473E-8CAF-B79D449C24BA}" type="presOf" srcId="{CE2FC38C-B6F3-43EA-A1DB-39A53D34FB3A}" destId="{6FD3F7B4-9BB4-48DA-9F09-17CC82F5D120}" srcOrd="0" destOrd="0" presId="urn:microsoft.com/office/officeart/2005/8/layout/vList3#1"/>
    <dgm:cxn modelId="{C07D6D74-FA6E-4201-97E1-DDE78C3BE570}" type="presParOf" srcId="{51B23ABD-86AC-4251-9F4B-CFC234BAD72B}" destId="{46D8C80E-365C-4E29-85EE-F6A2DD02364A}" srcOrd="0" destOrd="0" presId="urn:microsoft.com/office/officeart/2005/8/layout/vList3#1"/>
    <dgm:cxn modelId="{0BD90770-25FE-4EC9-BF03-586A4B1408DC}" type="presParOf" srcId="{46D8C80E-365C-4E29-85EE-F6A2DD02364A}" destId="{DF77897D-971E-4311-8F7B-F356888444D6}" srcOrd="0" destOrd="0" presId="urn:microsoft.com/office/officeart/2005/8/layout/vList3#1"/>
    <dgm:cxn modelId="{701AF591-AC43-4805-B6C5-70963D9C7DAC}" type="presParOf" srcId="{46D8C80E-365C-4E29-85EE-F6A2DD02364A}" destId="{6FD3F7B4-9BB4-48DA-9F09-17CC82F5D12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98FB81-2041-401C-AE41-E2B65A181579}" type="doc">
      <dgm:prSet loTypeId="urn:microsoft.com/office/officeart/2005/8/layout/arrow6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83F3B33-E1DC-4A8B-AE66-53564E944B00}">
      <dgm:prSet phldrT="[Text]" custT="1"/>
      <dgm:spPr/>
      <dgm:t>
        <a:bodyPr/>
        <a:lstStyle/>
        <a:p>
          <a:r>
            <a:rPr lang="cs-CZ" sz="3300" dirty="0" smtClean="0"/>
            <a:t>Studijní pobyt</a:t>
          </a:r>
        </a:p>
        <a:p>
          <a:r>
            <a:rPr lang="cs-CZ" sz="2800" dirty="0" smtClean="0"/>
            <a:t>(3-12 měsíců)</a:t>
          </a:r>
          <a:endParaRPr lang="cs-CZ" sz="2800" dirty="0"/>
        </a:p>
      </dgm:t>
    </dgm:pt>
    <dgm:pt modelId="{467F801F-D53D-4345-9FB9-A31996BA887E}" type="parTrans" cxnId="{4F0760ED-6810-4205-A0B3-2538F6AE5B60}">
      <dgm:prSet/>
      <dgm:spPr/>
      <dgm:t>
        <a:bodyPr/>
        <a:lstStyle/>
        <a:p>
          <a:endParaRPr lang="cs-CZ"/>
        </a:p>
      </dgm:t>
    </dgm:pt>
    <dgm:pt modelId="{4D8E2CE1-A3E8-4C7E-80D9-43D505C0DAE9}" type="sibTrans" cxnId="{4F0760ED-6810-4205-A0B3-2538F6AE5B60}">
      <dgm:prSet/>
      <dgm:spPr/>
      <dgm:t>
        <a:bodyPr/>
        <a:lstStyle/>
        <a:p>
          <a:endParaRPr lang="cs-CZ"/>
        </a:p>
      </dgm:t>
    </dgm:pt>
    <dgm:pt modelId="{74DFF766-F9BC-45C9-BB60-E2F8D5BBFD81}">
      <dgm:prSet phldrT="[Text]" custT="1"/>
      <dgm:spPr/>
      <dgm:t>
        <a:bodyPr/>
        <a:lstStyle/>
        <a:p>
          <a:r>
            <a:rPr lang="cs-CZ" sz="3300" dirty="0" smtClean="0"/>
            <a:t>Praktická stáž </a:t>
          </a:r>
        </a:p>
        <a:p>
          <a:r>
            <a:rPr lang="cs-CZ" sz="2800" dirty="0" smtClean="0"/>
            <a:t>(2-12 měsíců)</a:t>
          </a:r>
          <a:endParaRPr lang="cs-CZ" sz="2800" dirty="0"/>
        </a:p>
      </dgm:t>
    </dgm:pt>
    <dgm:pt modelId="{20105744-D4F0-4714-A10B-1538107A6DA6}" type="parTrans" cxnId="{31941BB7-F7FF-4B5A-BB27-DC730041BDF8}">
      <dgm:prSet/>
      <dgm:spPr/>
      <dgm:t>
        <a:bodyPr/>
        <a:lstStyle/>
        <a:p>
          <a:endParaRPr lang="cs-CZ"/>
        </a:p>
      </dgm:t>
    </dgm:pt>
    <dgm:pt modelId="{34151586-B5FE-440B-A448-54649AB41CC9}" type="sibTrans" cxnId="{31941BB7-F7FF-4B5A-BB27-DC730041BDF8}">
      <dgm:prSet/>
      <dgm:spPr/>
      <dgm:t>
        <a:bodyPr/>
        <a:lstStyle/>
        <a:p>
          <a:endParaRPr lang="cs-CZ"/>
        </a:p>
      </dgm:t>
    </dgm:pt>
    <dgm:pt modelId="{12419DF5-6A0A-479D-A1B4-4785E6565C6C}" type="pres">
      <dgm:prSet presAssocID="{A798FB81-2041-401C-AE41-E2B65A18157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19CDFA4-32F7-45A9-93AE-38A43CE7F18F}" type="pres">
      <dgm:prSet presAssocID="{A798FB81-2041-401C-AE41-E2B65A181579}" presName="ribbon" presStyleLbl="node1" presStyleIdx="0" presStyleCnt="1"/>
      <dgm:spPr/>
    </dgm:pt>
    <dgm:pt modelId="{CC2A58AC-7136-4E80-B0ED-2F8947084608}" type="pres">
      <dgm:prSet presAssocID="{A798FB81-2041-401C-AE41-E2B65A18157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882D30-15EC-49ED-B974-25E2F06525EB}" type="pres">
      <dgm:prSet presAssocID="{A798FB81-2041-401C-AE41-E2B65A18157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F0760ED-6810-4205-A0B3-2538F6AE5B60}" srcId="{A798FB81-2041-401C-AE41-E2B65A181579}" destId="{E83F3B33-E1DC-4A8B-AE66-53564E944B00}" srcOrd="0" destOrd="0" parTransId="{467F801F-D53D-4345-9FB9-A31996BA887E}" sibTransId="{4D8E2CE1-A3E8-4C7E-80D9-43D505C0DAE9}"/>
    <dgm:cxn modelId="{E5036DAA-93CF-4BAB-BF3D-0DFD3E060B36}" type="presOf" srcId="{E83F3B33-E1DC-4A8B-AE66-53564E944B00}" destId="{CC2A58AC-7136-4E80-B0ED-2F8947084608}" srcOrd="0" destOrd="0" presId="urn:microsoft.com/office/officeart/2005/8/layout/arrow6"/>
    <dgm:cxn modelId="{6A8B2EB1-5875-4FD1-81FC-35709D91C6FB}" type="presOf" srcId="{A798FB81-2041-401C-AE41-E2B65A181579}" destId="{12419DF5-6A0A-479D-A1B4-4785E6565C6C}" srcOrd="0" destOrd="0" presId="urn:microsoft.com/office/officeart/2005/8/layout/arrow6"/>
    <dgm:cxn modelId="{31941BB7-F7FF-4B5A-BB27-DC730041BDF8}" srcId="{A798FB81-2041-401C-AE41-E2B65A181579}" destId="{74DFF766-F9BC-45C9-BB60-E2F8D5BBFD81}" srcOrd="1" destOrd="0" parTransId="{20105744-D4F0-4714-A10B-1538107A6DA6}" sibTransId="{34151586-B5FE-440B-A448-54649AB41CC9}"/>
    <dgm:cxn modelId="{92713630-0664-491B-9E3A-14AF55E4FA33}" type="presOf" srcId="{74DFF766-F9BC-45C9-BB60-E2F8D5BBFD81}" destId="{A4882D30-15EC-49ED-B974-25E2F06525EB}" srcOrd="0" destOrd="0" presId="urn:microsoft.com/office/officeart/2005/8/layout/arrow6"/>
    <dgm:cxn modelId="{0577ECAC-D736-41E0-BBEC-AABA41AA005C}" type="presParOf" srcId="{12419DF5-6A0A-479D-A1B4-4785E6565C6C}" destId="{D19CDFA4-32F7-45A9-93AE-38A43CE7F18F}" srcOrd="0" destOrd="0" presId="urn:microsoft.com/office/officeart/2005/8/layout/arrow6"/>
    <dgm:cxn modelId="{60B69FA9-5522-4253-A85B-2F2AC55E9FC7}" type="presParOf" srcId="{12419DF5-6A0A-479D-A1B4-4785E6565C6C}" destId="{CC2A58AC-7136-4E80-B0ED-2F8947084608}" srcOrd="1" destOrd="0" presId="urn:microsoft.com/office/officeart/2005/8/layout/arrow6"/>
    <dgm:cxn modelId="{ACFE1B1F-DB71-4904-A5F5-8AD2282593AE}" type="presParOf" srcId="{12419DF5-6A0A-479D-A1B4-4785E6565C6C}" destId="{A4882D30-15EC-49ED-B974-25E2F06525EB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504C12-11F0-4CD7-9342-33BE20CF951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5865B6-DA46-44D0-ACDB-B5CBACD22CFE}">
      <dgm:prSet custT="1"/>
      <dgm:spPr/>
      <dgm:t>
        <a:bodyPr/>
        <a:lstStyle/>
        <a:p>
          <a:pPr rtl="0"/>
          <a:r>
            <a:rPr lang="cs-CZ" sz="2600" dirty="0" smtClean="0"/>
            <a:t>Založení on-line přihlášky do 31.3. </a:t>
          </a:r>
          <a:r>
            <a:rPr lang="en-US" sz="2600" dirty="0" smtClean="0">
              <a:solidFill>
                <a:schemeClr val="accent5">
                  <a:lumMod val="25000"/>
                </a:schemeClr>
              </a:solidFill>
            </a:rPr>
            <a:t>https://is.cuni.cz/webapps/</a:t>
          </a:r>
          <a:r>
            <a:rPr lang="cs-CZ" sz="2600" dirty="0" smtClean="0">
              <a:solidFill>
                <a:schemeClr val="accent5">
                  <a:lumMod val="25000"/>
                </a:schemeClr>
              </a:solidFill>
            </a:rPr>
            <a:t>  </a:t>
          </a:r>
          <a:endParaRPr lang="cs-CZ" sz="2600" dirty="0">
            <a:solidFill>
              <a:schemeClr val="accent5">
                <a:lumMod val="25000"/>
              </a:schemeClr>
            </a:solidFill>
          </a:endParaRPr>
        </a:p>
      </dgm:t>
    </dgm:pt>
    <dgm:pt modelId="{C2E0A8C4-CBC9-435F-9A85-B763565243AA}" type="parTrans" cxnId="{37C93E93-2F95-4302-909F-B26AEFF39646}">
      <dgm:prSet/>
      <dgm:spPr/>
      <dgm:t>
        <a:bodyPr/>
        <a:lstStyle/>
        <a:p>
          <a:endParaRPr lang="cs-CZ"/>
        </a:p>
      </dgm:t>
    </dgm:pt>
    <dgm:pt modelId="{2E9A40D0-616B-483E-AD72-24FD01B6F204}" type="sibTrans" cxnId="{37C93E93-2F95-4302-909F-B26AEFF39646}">
      <dgm:prSet/>
      <dgm:spPr/>
      <dgm:t>
        <a:bodyPr/>
        <a:lstStyle/>
        <a:p>
          <a:endParaRPr lang="cs-CZ"/>
        </a:p>
      </dgm:t>
    </dgm:pt>
    <dgm:pt modelId="{886169A7-5625-48C6-AA80-C33DBF1FAEB9}">
      <dgm:prSet custT="1"/>
      <dgm:spPr/>
      <dgm:t>
        <a:bodyPr/>
        <a:lstStyle/>
        <a:p>
          <a:pPr rtl="0"/>
          <a:r>
            <a:rPr lang="cs-CZ" sz="2900" b="1" dirty="0" smtClean="0"/>
            <a:t>Výběrové řízení na fakultě</a:t>
          </a:r>
          <a:endParaRPr lang="cs-CZ" sz="2900" b="1" dirty="0"/>
        </a:p>
      </dgm:t>
    </dgm:pt>
    <dgm:pt modelId="{35AF288F-AD4D-4A65-8B99-7F0C61017961}" type="parTrans" cxnId="{B781F52A-8379-4063-9EDA-E7A95E04F4EB}">
      <dgm:prSet/>
      <dgm:spPr/>
      <dgm:t>
        <a:bodyPr/>
        <a:lstStyle/>
        <a:p>
          <a:endParaRPr lang="cs-CZ"/>
        </a:p>
      </dgm:t>
    </dgm:pt>
    <dgm:pt modelId="{5090633C-708C-427A-8C22-E351BCAD1BFD}" type="sibTrans" cxnId="{B781F52A-8379-4063-9EDA-E7A95E04F4EB}">
      <dgm:prSet/>
      <dgm:spPr/>
      <dgm:t>
        <a:bodyPr/>
        <a:lstStyle/>
        <a:p>
          <a:endParaRPr lang="cs-CZ"/>
        </a:p>
      </dgm:t>
    </dgm:pt>
    <dgm:pt modelId="{82CFAAB8-0424-47C7-BB80-3462AB2E07BB}">
      <dgm:prSet custT="1"/>
      <dgm:spPr/>
      <dgm:t>
        <a:bodyPr/>
        <a:lstStyle/>
        <a:p>
          <a:pPr rtl="0"/>
          <a:r>
            <a:rPr lang="cs-CZ" sz="2900" dirty="0" smtClean="0"/>
            <a:t>Nominace studenta = nárok na stipendium</a:t>
          </a:r>
          <a:endParaRPr lang="cs-CZ" sz="2900" dirty="0"/>
        </a:p>
      </dgm:t>
    </dgm:pt>
    <dgm:pt modelId="{D7616E61-81ED-4A60-BA7E-622E066FBEFE}" type="parTrans" cxnId="{4C305D4F-75FA-4F3A-8B23-E7518202ADAB}">
      <dgm:prSet/>
      <dgm:spPr/>
      <dgm:t>
        <a:bodyPr/>
        <a:lstStyle/>
        <a:p>
          <a:endParaRPr lang="cs-CZ"/>
        </a:p>
      </dgm:t>
    </dgm:pt>
    <dgm:pt modelId="{2412E8E3-1841-4A58-B221-A724EA0FDDB8}" type="sibTrans" cxnId="{4C305D4F-75FA-4F3A-8B23-E7518202ADAB}">
      <dgm:prSet/>
      <dgm:spPr/>
      <dgm:t>
        <a:bodyPr/>
        <a:lstStyle/>
        <a:p>
          <a:endParaRPr lang="cs-CZ"/>
        </a:p>
      </dgm:t>
    </dgm:pt>
    <dgm:pt modelId="{5BCED5E7-93FA-4AEA-880C-3286DD463679}" type="pres">
      <dgm:prSet presAssocID="{A6504C12-11F0-4CD7-9342-33BE20CF951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C75A70-B846-4089-9C65-2B2FD9187A69}" type="pres">
      <dgm:prSet presAssocID="{A6504C12-11F0-4CD7-9342-33BE20CF951E}" presName="dummyMaxCanvas" presStyleCnt="0">
        <dgm:presLayoutVars/>
      </dgm:prSet>
      <dgm:spPr/>
    </dgm:pt>
    <dgm:pt modelId="{9D917CE6-569E-4C86-8AD6-D153093D336B}" type="pres">
      <dgm:prSet presAssocID="{A6504C12-11F0-4CD7-9342-33BE20CF951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BC616-74B1-4CD5-8B5A-A25F87DE28E3}" type="pres">
      <dgm:prSet presAssocID="{A6504C12-11F0-4CD7-9342-33BE20CF951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8E6FF0-3934-42BD-9946-B07073B1DF30}" type="pres">
      <dgm:prSet presAssocID="{A6504C12-11F0-4CD7-9342-33BE20CF951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EB6D91-30D8-4F92-81DA-2F78BF740361}" type="pres">
      <dgm:prSet presAssocID="{A6504C12-11F0-4CD7-9342-33BE20CF951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D66CE1-0680-4E27-BB17-A0496B5A17D2}" type="pres">
      <dgm:prSet presAssocID="{A6504C12-11F0-4CD7-9342-33BE20CF951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48502-1B8B-4248-84BB-7D7D05505000}" type="pres">
      <dgm:prSet presAssocID="{A6504C12-11F0-4CD7-9342-33BE20CF951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8B06C-7631-4FDF-BF2A-80531FDB9102}" type="pres">
      <dgm:prSet presAssocID="{A6504C12-11F0-4CD7-9342-33BE20CF951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9FE47-4EC1-40B8-8DC3-2E85B23D68A1}" type="pres">
      <dgm:prSet presAssocID="{A6504C12-11F0-4CD7-9342-33BE20CF951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F11E1-7CC8-43CD-9849-3034EA212393}" type="presOf" srcId="{2E9A40D0-616B-483E-AD72-24FD01B6F204}" destId="{42EB6D91-30D8-4F92-81DA-2F78BF740361}" srcOrd="0" destOrd="0" presId="urn:microsoft.com/office/officeart/2005/8/layout/vProcess5"/>
    <dgm:cxn modelId="{F6E6E483-FADF-4E4F-8876-6263B301ECE5}" type="presOf" srcId="{A6504C12-11F0-4CD7-9342-33BE20CF951E}" destId="{5BCED5E7-93FA-4AEA-880C-3286DD463679}" srcOrd="0" destOrd="0" presId="urn:microsoft.com/office/officeart/2005/8/layout/vProcess5"/>
    <dgm:cxn modelId="{EE1B95BD-5DB0-46C6-9CBF-69D0530B9A22}" type="presOf" srcId="{5090633C-708C-427A-8C22-E351BCAD1BFD}" destId="{3ED66CE1-0680-4E27-BB17-A0496B5A17D2}" srcOrd="0" destOrd="0" presId="urn:microsoft.com/office/officeart/2005/8/layout/vProcess5"/>
    <dgm:cxn modelId="{ED942AA1-7253-4101-B933-022BECCA1238}" type="presOf" srcId="{886169A7-5625-48C6-AA80-C33DBF1FAEB9}" destId="{EFE8B06C-7631-4FDF-BF2A-80531FDB9102}" srcOrd="1" destOrd="0" presId="urn:microsoft.com/office/officeart/2005/8/layout/vProcess5"/>
    <dgm:cxn modelId="{DD82F3E1-7699-4F80-8B13-4E243D21DD80}" type="presOf" srcId="{8E5865B6-DA46-44D0-ACDB-B5CBACD22CFE}" destId="{9D917CE6-569E-4C86-8AD6-D153093D336B}" srcOrd="0" destOrd="0" presId="urn:microsoft.com/office/officeart/2005/8/layout/vProcess5"/>
    <dgm:cxn modelId="{4C305D4F-75FA-4F3A-8B23-E7518202ADAB}" srcId="{A6504C12-11F0-4CD7-9342-33BE20CF951E}" destId="{82CFAAB8-0424-47C7-BB80-3462AB2E07BB}" srcOrd="2" destOrd="0" parTransId="{D7616E61-81ED-4A60-BA7E-622E066FBEFE}" sibTransId="{2412E8E3-1841-4A58-B221-A724EA0FDDB8}"/>
    <dgm:cxn modelId="{0D453B99-AABA-4C12-BC6B-75223EF2732E}" type="presOf" srcId="{8E5865B6-DA46-44D0-ACDB-B5CBACD22CFE}" destId="{97848502-1B8B-4248-84BB-7D7D05505000}" srcOrd="1" destOrd="0" presId="urn:microsoft.com/office/officeart/2005/8/layout/vProcess5"/>
    <dgm:cxn modelId="{E4919095-F52C-48CB-A5A0-497428A4BF63}" type="presOf" srcId="{886169A7-5625-48C6-AA80-C33DBF1FAEB9}" destId="{647BC616-74B1-4CD5-8B5A-A25F87DE28E3}" srcOrd="0" destOrd="0" presId="urn:microsoft.com/office/officeart/2005/8/layout/vProcess5"/>
    <dgm:cxn modelId="{1CFD819D-89BA-4F7A-ABF3-0DBCF7084993}" type="presOf" srcId="{82CFAAB8-0424-47C7-BB80-3462AB2E07BB}" destId="{BBA9FE47-4EC1-40B8-8DC3-2E85B23D68A1}" srcOrd="1" destOrd="0" presId="urn:microsoft.com/office/officeart/2005/8/layout/vProcess5"/>
    <dgm:cxn modelId="{37C93E93-2F95-4302-909F-B26AEFF39646}" srcId="{A6504C12-11F0-4CD7-9342-33BE20CF951E}" destId="{8E5865B6-DA46-44D0-ACDB-B5CBACD22CFE}" srcOrd="0" destOrd="0" parTransId="{C2E0A8C4-CBC9-435F-9A85-B763565243AA}" sibTransId="{2E9A40D0-616B-483E-AD72-24FD01B6F204}"/>
    <dgm:cxn modelId="{B781F52A-8379-4063-9EDA-E7A95E04F4EB}" srcId="{A6504C12-11F0-4CD7-9342-33BE20CF951E}" destId="{886169A7-5625-48C6-AA80-C33DBF1FAEB9}" srcOrd="1" destOrd="0" parTransId="{35AF288F-AD4D-4A65-8B99-7F0C61017961}" sibTransId="{5090633C-708C-427A-8C22-E351BCAD1BFD}"/>
    <dgm:cxn modelId="{4DE64DF7-4F31-4D58-A70D-866B36A8A0E6}" type="presOf" srcId="{82CFAAB8-0424-47C7-BB80-3462AB2E07BB}" destId="{D08E6FF0-3934-42BD-9946-B07073B1DF30}" srcOrd="0" destOrd="0" presId="urn:microsoft.com/office/officeart/2005/8/layout/vProcess5"/>
    <dgm:cxn modelId="{1F6A3DBD-0E4A-45AF-859F-0033859B7F5D}" type="presParOf" srcId="{5BCED5E7-93FA-4AEA-880C-3286DD463679}" destId="{36C75A70-B846-4089-9C65-2B2FD9187A69}" srcOrd="0" destOrd="0" presId="urn:microsoft.com/office/officeart/2005/8/layout/vProcess5"/>
    <dgm:cxn modelId="{8D327A78-0D6D-4AD6-828D-D210EA1CF875}" type="presParOf" srcId="{5BCED5E7-93FA-4AEA-880C-3286DD463679}" destId="{9D917CE6-569E-4C86-8AD6-D153093D336B}" srcOrd="1" destOrd="0" presId="urn:microsoft.com/office/officeart/2005/8/layout/vProcess5"/>
    <dgm:cxn modelId="{21A9E13B-AE56-4F68-BF00-EFFE86C99C95}" type="presParOf" srcId="{5BCED5E7-93FA-4AEA-880C-3286DD463679}" destId="{647BC616-74B1-4CD5-8B5A-A25F87DE28E3}" srcOrd="2" destOrd="0" presId="urn:microsoft.com/office/officeart/2005/8/layout/vProcess5"/>
    <dgm:cxn modelId="{FFD9F309-851A-4E7E-9A66-8CB04080EFF4}" type="presParOf" srcId="{5BCED5E7-93FA-4AEA-880C-3286DD463679}" destId="{D08E6FF0-3934-42BD-9946-B07073B1DF30}" srcOrd="3" destOrd="0" presId="urn:microsoft.com/office/officeart/2005/8/layout/vProcess5"/>
    <dgm:cxn modelId="{AAD38ADB-E265-430A-B6A4-932EB8029F2C}" type="presParOf" srcId="{5BCED5E7-93FA-4AEA-880C-3286DD463679}" destId="{42EB6D91-30D8-4F92-81DA-2F78BF740361}" srcOrd="4" destOrd="0" presId="urn:microsoft.com/office/officeart/2005/8/layout/vProcess5"/>
    <dgm:cxn modelId="{C064E264-F1A4-4DEF-97AC-408DF046D653}" type="presParOf" srcId="{5BCED5E7-93FA-4AEA-880C-3286DD463679}" destId="{3ED66CE1-0680-4E27-BB17-A0496B5A17D2}" srcOrd="5" destOrd="0" presId="urn:microsoft.com/office/officeart/2005/8/layout/vProcess5"/>
    <dgm:cxn modelId="{9027A746-3AED-4876-B2D0-9FC2E7E54024}" type="presParOf" srcId="{5BCED5E7-93FA-4AEA-880C-3286DD463679}" destId="{97848502-1B8B-4248-84BB-7D7D05505000}" srcOrd="6" destOrd="0" presId="urn:microsoft.com/office/officeart/2005/8/layout/vProcess5"/>
    <dgm:cxn modelId="{099A217B-88CE-418B-A69D-A840F8827566}" type="presParOf" srcId="{5BCED5E7-93FA-4AEA-880C-3286DD463679}" destId="{EFE8B06C-7631-4FDF-BF2A-80531FDB9102}" srcOrd="7" destOrd="0" presId="urn:microsoft.com/office/officeart/2005/8/layout/vProcess5"/>
    <dgm:cxn modelId="{0470F0F6-0D05-4FF6-8943-22783B9DB1B0}" type="presParOf" srcId="{5BCED5E7-93FA-4AEA-880C-3286DD463679}" destId="{BBA9FE47-4EC1-40B8-8DC3-2E85B23D68A1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6504C12-11F0-4CD7-9342-33BE20CF951E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5865B6-DA46-44D0-ACDB-B5CBACD22CFE}">
      <dgm:prSet custT="1"/>
      <dgm:spPr/>
      <dgm:t>
        <a:bodyPr/>
        <a:lstStyle/>
        <a:p>
          <a:pPr rtl="0"/>
          <a:r>
            <a:rPr lang="cs-CZ" sz="3200" dirty="0" smtClean="0"/>
            <a:t>Studijní plán/Pracovní plán stáže</a:t>
          </a:r>
          <a:endParaRPr lang="cs-CZ" sz="3200" dirty="0">
            <a:solidFill>
              <a:schemeClr val="accent5">
                <a:lumMod val="25000"/>
              </a:schemeClr>
            </a:solidFill>
          </a:endParaRPr>
        </a:p>
      </dgm:t>
    </dgm:pt>
    <dgm:pt modelId="{C2E0A8C4-CBC9-435F-9A85-B763565243AA}" type="parTrans" cxnId="{37C93E93-2F95-4302-909F-B26AEFF39646}">
      <dgm:prSet/>
      <dgm:spPr/>
      <dgm:t>
        <a:bodyPr/>
        <a:lstStyle/>
        <a:p>
          <a:endParaRPr lang="cs-CZ"/>
        </a:p>
      </dgm:t>
    </dgm:pt>
    <dgm:pt modelId="{2E9A40D0-616B-483E-AD72-24FD01B6F204}" type="sibTrans" cxnId="{37C93E93-2F95-4302-909F-B26AEFF39646}">
      <dgm:prSet/>
      <dgm:spPr/>
      <dgm:t>
        <a:bodyPr/>
        <a:lstStyle/>
        <a:p>
          <a:endParaRPr lang="cs-CZ"/>
        </a:p>
      </dgm:t>
    </dgm:pt>
    <dgm:pt modelId="{886169A7-5625-48C6-AA80-C33DBF1FAEB9}">
      <dgm:prSet custT="1"/>
      <dgm:spPr/>
      <dgm:t>
        <a:bodyPr/>
        <a:lstStyle/>
        <a:p>
          <a:pPr rtl="0"/>
          <a:r>
            <a:rPr lang="cs-CZ" sz="2900" b="0" dirty="0" smtClean="0"/>
            <a:t>Přihláška do zahraničí a Akceptační dopis</a:t>
          </a:r>
          <a:endParaRPr lang="cs-CZ" sz="2900" b="0" dirty="0"/>
        </a:p>
      </dgm:t>
    </dgm:pt>
    <dgm:pt modelId="{35AF288F-AD4D-4A65-8B99-7F0C61017961}" type="parTrans" cxnId="{B781F52A-8379-4063-9EDA-E7A95E04F4EB}">
      <dgm:prSet/>
      <dgm:spPr/>
      <dgm:t>
        <a:bodyPr/>
        <a:lstStyle/>
        <a:p>
          <a:endParaRPr lang="cs-CZ"/>
        </a:p>
      </dgm:t>
    </dgm:pt>
    <dgm:pt modelId="{5090633C-708C-427A-8C22-E351BCAD1BFD}" type="sibTrans" cxnId="{B781F52A-8379-4063-9EDA-E7A95E04F4EB}">
      <dgm:prSet/>
      <dgm:spPr/>
      <dgm:t>
        <a:bodyPr/>
        <a:lstStyle/>
        <a:p>
          <a:endParaRPr lang="cs-CZ"/>
        </a:p>
      </dgm:t>
    </dgm:pt>
    <dgm:pt modelId="{82CFAAB8-0424-47C7-BB80-3462AB2E07BB}">
      <dgm:prSet custT="1"/>
      <dgm:spPr/>
      <dgm:t>
        <a:bodyPr/>
        <a:lstStyle/>
        <a:p>
          <a:pPr rtl="0"/>
          <a:r>
            <a:rPr lang="cs-CZ" sz="2900" dirty="0" smtClean="0"/>
            <a:t>Založení účtu u KB</a:t>
          </a:r>
          <a:endParaRPr lang="cs-CZ" sz="2900" dirty="0"/>
        </a:p>
      </dgm:t>
    </dgm:pt>
    <dgm:pt modelId="{D7616E61-81ED-4A60-BA7E-622E066FBEFE}" type="parTrans" cxnId="{4C305D4F-75FA-4F3A-8B23-E7518202ADAB}">
      <dgm:prSet/>
      <dgm:spPr/>
      <dgm:t>
        <a:bodyPr/>
        <a:lstStyle/>
        <a:p>
          <a:endParaRPr lang="cs-CZ"/>
        </a:p>
      </dgm:t>
    </dgm:pt>
    <dgm:pt modelId="{2412E8E3-1841-4A58-B221-A724EA0FDDB8}" type="sibTrans" cxnId="{4C305D4F-75FA-4F3A-8B23-E7518202ADAB}">
      <dgm:prSet/>
      <dgm:spPr/>
      <dgm:t>
        <a:bodyPr/>
        <a:lstStyle/>
        <a:p>
          <a:endParaRPr lang="cs-CZ"/>
        </a:p>
      </dgm:t>
    </dgm:pt>
    <dgm:pt modelId="{A27CBF95-3238-4F0C-B21C-2186246A8935}">
      <dgm:prSet/>
      <dgm:spPr/>
      <dgm:t>
        <a:bodyPr/>
        <a:lstStyle/>
        <a:p>
          <a:r>
            <a:rPr lang="cs-CZ" dirty="0" smtClean="0"/>
            <a:t>Online </a:t>
          </a:r>
          <a:r>
            <a:rPr lang="cs-CZ" dirty="0" err="1" smtClean="0"/>
            <a:t>Linguistic</a:t>
          </a:r>
          <a:r>
            <a:rPr lang="cs-CZ" dirty="0" smtClean="0"/>
            <a:t> Support – online </a:t>
          </a:r>
          <a:r>
            <a:rPr lang="cs-CZ" smtClean="0"/>
            <a:t>test před a po</a:t>
          </a:r>
          <a:endParaRPr lang="en-GB" dirty="0"/>
        </a:p>
      </dgm:t>
    </dgm:pt>
    <dgm:pt modelId="{7D343A63-9A49-4080-80F7-F82CD380577E}" type="parTrans" cxnId="{B5BF6625-3008-4411-8595-06E1B8E0DEEC}">
      <dgm:prSet/>
      <dgm:spPr/>
    </dgm:pt>
    <dgm:pt modelId="{D5D45528-3567-41D1-8765-88AC51AC0104}" type="sibTrans" cxnId="{B5BF6625-3008-4411-8595-06E1B8E0DEEC}">
      <dgm:prSet/>
      <dgm:spPr/>
      <dgm:t>
        <a:bodyPr/>
        <a:lstStyle/>
        <a:p>
          <a:endParaRPr lang="en-GB"/>
        </a:p>
      </dgm:t>
    </dgm:pt>
    <dgm:pt modelId="{5BCED5E7-93FA-4AEA-880C-3286DD463679}" type="pres">
      <dgm:prSet presAssocID="{A6504C12-11F0-4CD7-9342-33BE20CF951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C75A70-B846-4089-9C65-2B2FD9187A69}" type="pres">
      <dgm:prSet presAssocID="{A6504C12-11F0-4CD7-9342-33BE20CF951E}" presName="dummyMaxCanvas" presStyleCnt="0">
        <dgm:presLayoutVars/>
      </dgm:prSet>
      <dgm:spPr/>
    </dgm:pt>
    <dgm:pt modelId="{FCD74C50-9BF1-4BB9-AFA3-C1EBF4A83F82}" type="pres">
      <dgm:prSet presAssocID="{A6504C12-11F0-4CD7-9342-33BE20CF951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F917E7-27F2-4B25-83C1-D7BF6B8271CE}" type="pres">
      <dgm:prSet presAssocID="{A6504C12-11F0-4CD7-9342-33BE20CF951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719CB2-FDB1-408A-9F50-A5BE5848D3C6}" type="pres">
      <dgm:prSet presAssocID="{A6504C12-11F0-4CD7-9342-33BE20CF951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38A5621-A0FD-4A52-BE62-2424AFFA98BB}" type="pres">
      <dgm:prSet presAssocID="{A6504C12-11F0-4CD7-9342-33BE20CF951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72AE47-3973-417A-B411-3B55B8497AF9}" type="pres">
      <dgm:prSet presAssocID="{A6504C12-11F0-4CD7-9342-33BE20CF951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181A2A-F5AB-4AB4-B4DC-F25CF087EA59}" type="pres">
      <dgm:prSet presAssocID="{A6504C12-11F0-4CD7-9342-33BE20CF951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387853-2476-4DA2-A15B-E042B0455761}" type="pres">
      <dgm:prSet presAssocID="{A6504C12-11F0-4CD7-9342-33BE20CF951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767ACB-825F-4FC2-93A6-018A6D3A4CFC}" type="pres">
      <dgm:prSet presAssocID="{A6504C12-11F0-4CD7-9342-33BE20CF951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CED4BB-DC90-49E5-BA98-595A12F0F290}" type="pres">
      <dgm:prSet presAssocID="{A6504C12-11F0-4CD7-9342-33BE20CF951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37EFE5-BA95-414E-9E6D-2A9D0A075BD3}" type="pres">
      <dgm:prSet presAssocID="{A6504C12-11F0-4CD7-9342-33BE20CF951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664D25-8AAE-46B2-824D-49DFF73F527D}" type="pres">
      <dgm:prSet presAssocID="{A6504C12-11F0-4CD7-9342-33BE20CF951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C93E93-2F95-4302-909F-B26AEFF39646}" srcId="{A6504C12-11F0-4CD7-9342-33BE20CF951E}" destId="{8E5865B6-DA46-44D0-ACDB-B5CBACD22CFE}" srcOrd="0" destOrd="0" parTransId="{C2E0A8C4-CBC9-435F-9A85-B763565243AA}" sibTransId="{2E9A40D0-616B-483E-AD72-24FD01B6F204}"/>
    <dgm:cxn modelId="{4427C997-42B8-44D0-B1BD-56B8FCA2DF6C}" type="presOf" srcId="{A6504C12-11F0-4CD7-9342-33BE20CF951E}" destId="{5BCED5E7-93FA-4AEA-880C-3286DD463679}" srcOrd="0" destOrd="0" presId="urn:microsoft.com/office/officeart/2005/8/layout/vProcess5"/>
    <dgm:cxn modelId="{B5BF6625-3008-4411-8595-06E1B8E0DEEC}" srcId="{A6504C12-11F0-4CD7-9342-33BE20CF951E}" destId="{A27CBF95-3238-4F0C-B21C-2186246A8935}" srcOrd="2" destOrd="0" parTransId="{7D343A63-9A49-4080-80F7-F82CD380577E}" sibTransId="{D5D45528-3567-41D1-8765-88AC51AC0104}"/>
    <dgm:cxn modelId="{5A82F460-AEF1-4A51-A652-E7B41B71FF44}" type="presOf" srcId="{A27CBF95-3238-4F0C-B21C-2186246A8935}" destId="{B737EFE5-BA95-414E-9E6D-2A9D0A075BD3}" srcOrd="1" destOrd="0" presId="urn:microsoft.com/office/officeart/2005/8/layout/vProcess5"/>
    <dgm:cxn modelId="{CB175422-3224-419D-8306-83DBA75C6B73}" type="presOf" srcId="{D5D45528-3567-41D1-8765-88AC51AC0104}" destId="{F0387853-2476-4DA2-A15B-E042B0455761}" srcOrd="0" destOrd="0" presId="urn:microsoft.com/office/officeart/2005/8/layout/vProcess5"/>
    <dgm:cxn modelId="{6C41B64E-BC94-4EFC-ACA1-BC29EA9083F8}" type="presOf" srcId="{8E5865B6-DA46-44D0-ACDB-B5CBACD22CFE}" destId="{FCD74C50-9BF1-4BB9-AFA3-C1EBF4A83F82}" srcOrd="0" destOrd="0" presId="urn:microsoft.com/office/officeart/2005/8/layout/vProcess5"/>
    <dgm:cxn modelId="{0BF565B8-8A8A-4425-B42B-1C2DE45A9A5C}" type="presOf" srcId="{886169A7-5625-48C6-AA80-C33DBF1FAEB9}" destId="{E2F917E7-27F2-4B25-83C1-D7BF6B8271CE}" srcOrd="0" destOrd="0" presId="urn:microsoft.com/office/officeart/2005/8/layout/vProcess5"/>
    <dgm:cxn modelId="{60C1F4F1-3042-49E3-B43E-93C43B4165C6}" type="presOf" srcId="{886169A7-5625-48C6-AA80-C33DBF1FAEB9}" destId="{0BCED4BB-DC90-49E5-BA98-595A12F0F290}" srcOrd="1" destOrd="0" presId="urn:microsoft.com/office/officeart/2005/8/layout/vProcess5"/>
    <dgm:cxn modelId="{B781F52A-8379-4063-9EDA-E7A95E04F4EB}" srcId="{A6504C12-11F0-4CD7-9342-33BE20CF951E}" destId="{886169A7-5625-48C6-AA80-C33DBF1FAEB9}" srcOrd="1" destOrd="0" parTransId="{35AF288F-AD4D-4A65-8B99-7F0C61017961}" sibTransId="{5090633C-708C-427A-8C22-E351BCAD1BFD}"/>
    <dgm:cxn modelId="{BCC2CFDB-7F6C-4866-A07C-354401E1BA85}" type="presOf" srcId="{A27CBF95-3238-4F0C-B21C-2186246A8935}" destId="{BE719CB2-FDB1-408A-9F50-A5BE5848D3C6}" srcOrd="0" destOrd="0" presId="urn:microsoft.com/office/officeart/2005/8/layout/vProcess5"/>
    <dgm:cxn modelId="{76FD0CEF-37EF-4945-AC60-93CFB6EB612E}" type="presOf" srcId="{82CFAAB8-0424-47C7-BB80-3462AB2E07BB}" destId="{4C664D25-8AAE-46B2-824D-49DFF73F527D}" srcOrd="1" destOrd="0" presId="urn:microsoft.com/office/officeart/2005/8/layout/vProcess5"/>
    <dgm:cxn modelId="{7207ECB9-7DE6-422D-8C10-AC7D9B9B9311}" type="presOf" srcId="{82CFAAB8-0424-47C7-BB80-3462AB2E07BB}" destId="{538A5621-A0FD-4A52-BE62-2424AFFA98BB}" srcOrd="0" destOrd="0" presId="urn:microsoft.com/office/officeart/2005/8/layout/vProcess5"/>
    <dgm:cxn modelId="{4C305D4F-75FA-4F3A-8B23-E7518202ADAB}" srcId="{A6504C12-11F0-4CD7-9342-33BE20CF951E}" destId="{82CFAAB8-0424-47C7-BB80-3462AB2E07BB}" srcOrd="3" destOrd="0" parTransId="{D7616E61-81ED-4A60-BA7E-622E066FBEFE}" sibTransId="{2412E8E3-1841-4A58-B221-A724EA0FDDB8}"/>
    <dgm:cxn modelId="{0E9D4BE8-9CD4-4E17-9715-CE83EAA7C007}" type="presOf" srcId="{2E9A40D0-616B-483E-AD72-24FD01B6F204}" destId="{5272AE47-3973-417A-B411-3B55B8497AF9}" srcOrd="0" destOrd="0" presId="urn:microsoft.com/office/officeart/2005/8/layout/vProcess5"/>
    <dgm:cxn modelId="{482EB1E2-3B05-4455-A36C-A6CFCBD2AF42}" type="presOf" srcId="{5090633C-708C-427A-8C22-E351BCAD1BFD}" destId="{39181A2A-F5AB-4AB4-B4DC-F25CF087EA59}" srcOrd="0" destOrd="0" presId="urn:microsoft.com/office/officeart/2005/8/layout/vProcess5"/>
    <dgm:cxn modelId="{DD9B3633-9A1C-401A-B3EE-438DE3283866}" type="presOf" srcId="{8E5865B6-DA46-44D0-ACDB-B5CBACD22CFE}" destId="{8A767ACB-825F-4FC2-93A6-018A6D3A4CFC}" srcOrd="1" destOrd="0" presId="urn:microsoft.com/office/officeart/2005/8/layout/vProcess5"/>
    <dgm:cxn modelId="{5857A992-A6E8-4CE9-86DB-F775F77BACC3}" type="presParOf" srcId="{5BCED5E7-93FA-4AEA-880C-3286DD463679}" destId="{36C75A70-B846-4089-9C65-2B2FD9187A69}" srcOrd="0" destOrd="0" presId="urn:microsoft.com/office/officeart/2005/8/layout/vProcess5"/>
    <dgm:cxn modelId="{D7EA6D27-2382-4C35-B89E-4F96C2B85AC2}" type="presParOf" srcId="{5BCED5E7-93FA-4AEA-880C-3286DD463679}" destId="{FCD74C50-9BF1-4BB9-AFA3-C1EBF4A83F82}" srcOrd="1" destOrd="0" presId="urn:microsoft.com/office/officeart/2005/8/layout/vProcess5"/>
    <dgm:cxn modelId="{A5E13E90-CC1C-4D17-885F-0A389EBA3B64}" type="presParOf" srcId="{5BCED5E7-93FA-4AEA-880C-3286DD463679}" destId="{E2F917E7-27F2-4B25-83C1-D7BF6B8271CE}" srcOrd="2" destOrd="0" presId="urn:microsoft.com/office/officeart/2005/8/layout/vProcess5"/>
    <dgm:cxn modelId="{102AC2E7-8649-496F-BE18-BEA957F9623C}" type="presParOf" srcId="{5BCED5E7-93FA-4AEA-880C-3286DD463679}" destId="{BE719CB2-FDB1-408A-9F50-A5BE5848D3C6}" srcOrd="3" destOrd="0" presId="urn:microsoft.com/office/officeart/2005/8/layout/vProcess5"/>
    <dgm:cxn modelId="{53D6B581-A09F-467A-8A1C-00C4D0C26F79}" type="presParOf" srcId="{5BCED5E7-93FA-4AEA-880C-3286DD463679}" destId="{538A5621-A0FD-4A52-BE62-2424AFFA98BB}" srcOrd="4" destOrd="0" presId="urn:microsoft.com/office/officeart/2005/8/layout/vProcess5"/>
    <dgm:cxn modelId="{9F1ABDDD-E1C8-4FB9-B0B0-13B7A120DB67}" type="presParOf" srcId="{5BCED5E7-93FA-4AEA-880C-3286DD463679}" destId="{5272AE47-3973-417A-B411-3B55B8497AF9}" srcOrd="5" destOrd="0" presId="urn:microsoft.com/office/officeart/2005/8/layout/vProcess5"/>
    <dgm:cxn modelId="{53854A86-84AE-4FDE-AC26-02B49A332CBD}" type="presParOf" srcId="{5BCED5E7-93FA-4AEA-880C-3286DD463679}" destId="{39181A2A-F5AB-4AB4-B4DC-F25CF087EA59}" srcOrd="6" destOrd="0" presId="urn:microsoft.com/office/officeart/2005/8/layout/vProcess5"/>
    <dgm:cxn modelId="{94CC7B4A-24AD-4550-BC73-AE26A94CA569}" type="presParOf" srcId="{5BCED5E7-93FA-4AEA-880C-3286DD463679}" destId="{F0387853-2476-4DA2-A15B-E042B0455761}" srcOrd="7" destOrd="0" presId="urn:microsoft.com/office/officeart/2005/8/layout/vProcess5"/>
    <dgm:cxn modelId="{F34B5983-F642-43E0-B305-535BC9C92B12}" type="presParOf" srcId="{5BCED5E7-93FA-4AEA-880C-3286DD463679}" destId="{8A767ACB-825F-4FC2-93A6-018A6D3A4CFC}" srcOrd="8" destOrd="0" presId="urn:microsoft.com/office/officeart/2005/8/layout/vProcess5"/>
    <dgm:cxn modelId="{74891CE2-72C1-4C13-BEAF-9956375C1401}" type="presParOf" srcId="{5BCED5E7-93FA-4AEA-880C-3286DD463679}" destId="{0BCED4BB-DC90-49E5-BA98-595A12F0F290}" srcOrd="9" destOrd="0" presId="urn:microsoft.com/office/officeart/2005/8/layout/vProcess5"/>
    <dgm:cxn modelId="{40329B20-84A6-4599-9849-E590E0A491F3}" type="presParOf" srcId="{5BCED5E7-93FA-4AEA-880C-3286DD463679}" destId="{B737EFE5-BA95-414E-9E6D-2A9D0A075BD3}" srcOrd="10" destOrd="0" presId="urn:microsoft.com/office/officeart/2005/8/layout/vProcess5"/>
    <dgm:cxn modelId="{E909AADD-F257-465B-841A-F4F826F2029E}" type="presParOf" srcId="{5BCED5E7-93FA-4AEA-880C-3286DD463679}" destId="{4C664D25-8AAE-46B2-824D-49DFF73F527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3F7B4-9BB4-48DA-9F09-17CC82F5D120}">
      <dsp:nvSpPr>
        <dsp:cNvPr id="0" name=""/>
        <dsp:cNvSpPr/>
      </dsp:nvSpPr>
      <dsp:spPr>
        <a:xfrm rot="10800000">
          <a:off x="1652090" y="544964"/>
          <a:ext cx="5672934" cy="2642044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6506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400" kern="1200" dirty="0" smtClean="0"/>
            <a:t>Erasmus+</a:t>
          </a:r>
          <a:endParaRPr lang="cs-CZ" sz="5400" kern="1200" dirty="0"/>
        </a:p>
      </dsp:txBody>
      <dsp:txXfrm rot="10800000">
        <a:off x="2312601" y="544964"/>
        <a:ext cx="5012423" cy="2642044"/>
      </dsp:txXfrm>
    </dsp:sp>
    <dsp:sp modelId="{DF77897D-971E-4311-8F7B-F356888444D6}">
      <dsp:nvSpPr>
        <dsp:cNvPr id="0" name=""/>
        <dsp:cNvSpPr/>
      </dsp:nvSpPr>
      <dsp:spPr>
        <a:xfrm>
          <a:off x="61043" y="487288"/>
          <a:ext cx="2642044" cy="2642044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825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91077-460C-46EA-A258-545642D36DB3}" type="datetimeFigureOut">
              <a:rPr lang="cs-CZ" smtClean="0"/>
              <a:pPr/>
              <a:t>12.10.2015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A1E06-6796-46DA-916E-76C43B2644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123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A1E06-6796-46DA-916E-76C43B26440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93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A1E06-6796-46DA-916E-76C43B2644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744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A1E06-6796-46DA-916E-76C43B26440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30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gradFill rotWithShape="1">
          <a:gsLst>
            <a:gs pos="35000">
              <a:schemeClr val="bg1">
                <a:tint val="93000"/>
                <a:satMod val="150000"/>
                <a:shade val="98000"/>
                <a:lumMod val="102000"/>
              </a:schemeClr>
            </a:gs>
            <a:gs pos="66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199"/>
            <a:ext cx="7772400" cy="2000251"/>
          </a:xfrm>
        </p:spPr>
        <p:txBody>
          <a:bodyPr anchor="b"/>
          <a:lstStyle>
            <a:lvl1pPr algn="l"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80035"/>
            <a:ext cx="7772400" cy="82506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C6CD9-F403-478C-BB96-B6C6F8800B4B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63" y="570022"/>
            <a:ext cx="2953820" cy="1106378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685800" y="5178679"/>
            <a:ext cx="777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i="0" spc="100" baseline="0" dirty="0" smtClean="0">
                <a:solidFill>
                  <a:schemeClr val="bg1">
                    <a:lumMod val="50000"/>
                  </a:schemeClr>
                </a:solidFill>
              </a:rPr>
              <a:t>ORIENTAČNÍ TÝDEN PRO STUDENTY PRVNÍCH ROČNÍKŮ</a:t>
            </a:r>
            <a:endParaRPr lang="cs-CZ" sz="1200" b="1" i="0" spc="100" baseline="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516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3915"/>
            <a:ext cx="7886700" cy="91710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9100"/>
            <a:ext cx="7886700" cy="4487862"/>
          </a:xfrm>
        </p:spPr>
        <p:txBody>
          <a:bodyPr/>
          <a:lstStyle>
            <a:lvl1pPr marL="412750" indent="-412750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1EC19-6AD3-4E48-90C3-3404F93DB7FA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702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3AF9-27ED-4F37-9001-80FBE8ACB2E5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33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B286A-B423-4EAF-933D-FCEB9BDFA50F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566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377825" indent="-377825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369888" indent="-369888"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6C7A-F844-4942-9012-E8466065601C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320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03B5-C9C0-43DD-BE02-F198F913934F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68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7ABC-94AA-4187-9E67-3E8A0D6DBF81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055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110C2-1563-4224-976D-48ED9E2BC0E1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511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C608-A868-4156-B724-157FA4D0E87F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42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8000">
              <a:schemeClr val="bg1">
                <a:tint val="93000"/>
                <a:satMod val="150000"/>
                <a:shade val="98000"/>
                <a:lumMod val="102000"/>
              </a:schemeClr>
            </a:gs>
            <a:gs pos="75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1570"/>
            <a:ext cx="9144000" cy="336430"/>
          </a:xfrm>
          <a:prstGeom prst="rect">
            <a:avLst/>
          </a:prstGeom>
          <a:solidFill>
            <a:srgbClr val="D22D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53915"/>
            <a:ext cx="7886700" cy="11367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41500"/>
            <a:ext cx="7886700" cy="4335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547444"/>
            <a:ext cx="20574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B450090-032F-4F64-97E7-E992D37F29AF}" type="datetime1">
              <a:rPr lang="cs-CZ" smtClean="0"/>
              <a:pPr/>
              <a:t>12.10.2015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547444"/>
            <a:ext cx="30861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547444"/>
            <a:ext cx="2057400" cy="2861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B278F3-D25F-4579-BA91-5389B866AB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50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6000" kern="1200">
          <a:solidFill>
            <a:srgbClr val="D22D40"/>
          </a:solidFill>
          <a:effectLst/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Clr>
          <a:srgbClr val="D22D40"/>
        </a:buClr>
        <a:buFont typeface="Times New Roman" panose="02020603050405020304" pitchFamily="18" charset="0"/>
        <a:buChar char="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Segoe UI" panose="020B0502040204020203" pitchFamily="34" charset="0"/>
        <a:buChar char="–"/>
        <a:defRPr sz="24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Segoe UI" panose="020B0502040204020203" pitchFamily="34" charset="0"/>
        <a:buChar char="–"/>
        <a:defRPr sz="1800" kern="1200">
          <a:solidFill>
            <a:schemeClr val="bg1">
              <a:lumMod val="6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22D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UK-781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rasmus-databaze.naep.cz/modules/erasmus/" TargetMode="External"/><Relationship Id="rId4" Type="http://schemas.openxmlformats.org/officeDocument/2006/relationships/hyperlink" Target="http://www.cuni.cz/UK-4172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ni.cz/UK-38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ni.cz/UK-3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9300640"/>
              </p:ext>
            </p:extLst>
          </p:nvPr>
        </p:nvGraphicFramePr>
        <p:xfrm>
          <a:off x="628650" y="1689100"/>
          <a:ext cx="7886700" cy="4487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164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46351"/>
            <a:ext cx="7886700" cy="917103"/>
          </a:xfrm>
        </p:spPr>
        <p:txBody>
          <a:bodyPr/>
          <a:lstStyle/>
          <a:p>
            <a:r>
              <a:rPr lang="cs-CZ" dirty="0" smtClean="0"/>
              <a:t>ERASMUS+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71018"/>
            <a:ext cx="7886700" cy="4868862"/>
          </a:xfrm>
        </p:spPr>
        <p:txBody>
          <a:bodyPr>
            <a:normAutofit/>
          </a:bodyPr>
          <a:lstStyle/>
          <a:p>
            <a:r>
              <a:rPr lang="cs-CZ" dirty="0" smtClean="0"/>
              <a:t>Až 12 měsíců v každém cyklu studia</a:t>
            </a:r>
          </a:p>
          <a:p>
            <a:r>
              <a:rPr lang="cs-CZ" dirty="0" smtClean="0"/>
              <a:t>Možnost vyjet opakovaně</a:t>
            </a:r>
          </a:p>
          <a:p>
            <a:r>
              <a:rPr lang="cs-CZ" altLang="cs-CZ" dirty="0"/>
              <a:t>Na základě bilaterálních dohod: </a:t>
            </a:r>
            <a:r>
              <a:rPr lang="cs-CZ" altLang="cs-CZ" dirty="0">
                <a:hlinkClick r:id="rId3"/>
              </a:rPr>
              <a:t>http://www.cuni.cz/UK-781.html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Fakultní koordinátoři: </a:t>
            </a:r>
            <a:br>
              <a:rPr lang="cs-CZ" altLang="cs-CZ" dirty="0"/>
            </a:br>
            <a:r>
              <a:rPr lang="cs-CZ" altLang="cs-CZ" dirty="0">
                <a:hlinkClick r:id="rId4"/>
              </a:rPr>
              <a:t>http://www.cuni.cz/UK-4172.html#4</a:t>
            </a:r>
            <a:r>
              <a:rPr lang="cs-CZ" altLang="cs-CZ" dirty="0"/>
              <a:t> </a:t>
            </a:r>
          </a:p>
          <a:p>
            <a:r>
              <a:rPr lang="cs-CZ" altLang="cs-CZ" dirty="0"/>
              <a:t>Výběrová řízení organizuje zahraniční oddělení </a:t>
            </a:r>
            <a:r>
              <a:rPr lang="cs-CZ" altLang="cs-CZ" dirty="0" smtClean="0"/>
              <a:t>fakulty</a:t>
            </a:r>
            <a:endParaRPr lang="cs-CZ" altLang="cs-CZ" dirty="0"/>
          </a:p>
          <a:p>
            <a:r>
              <a:rPr lang="cs-CZ" altLang="cs-CZ" dirty="0"/>
              <a:t>Databáze závěrečných zpráv studentů: </a:t>
            </a:r>
            <a:br>
              <a:rPr lang="cs-CZ" altLang="cs-CZ" dirty="0"/>
            </a:br>
            <a:r>
              <a:rPr lang="cs-CZ" altLang="cs-CZ" sz="2400" dirty="0">
                <a:hlinkClick r:id="rId5"/>
              </a:rPr>
              <a:t>http://erasmus-databaze.naep.cz/modules/erasmus/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stáží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437288"/>
              </p:ext>
            </p:extLst>
          </p:nvPr>
        </p:nvGraphicFramePr>
        <p:xfrm>
          <a:off x="628650" y="1689100"/>
          <a:ext cx="7886700" cy="31310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TextBox 5"/>
          <p:cNvSpPr txBox="1"/>
          <p:nvPr/>
        </p:nvSpPr>
        <p:spPr>
          <a:xfrm>
            <a:off x="692332" y="4284617"/>
            <a:ext cx="2873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Nelze v 1. ročníku bakalářského studia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12971" y="4781006"/>
            <a:ext cx="3043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Lze i v 1.ročníku bakalářského studia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108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28650" y="401515"/>
            <a:ext cx="7886700" cy="917103"/>
          </a:xfrm>
        </p:spPr>
        <p:txBody>
          <a:bodyPr/>
          <a:lstStyle/>
          <a:p>
            <a:r>
              <a:rPr lang="cs-CZ" sz="5100" dirty="0" smtClean="0"/>
              <a:t>Postup</a:t>
            </a:r>
            <a:endParaRPr lang="cs-CZ" sz="5100" dirty="0"/>
          </a:p>
        </p:txBody>
      </p:sp>
      <p:graphicFrame>
        <p:nvGraphicFramePr>
          <p:cNvPr id="2" name="Zástupný symbol pro obsah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18334"/>
              </p:ext>
            </p:extLst>
          </p:nvPr>
        </p:nvGraphicFramePr>
        <p:xfrm>
          <a:off x="628650" y="1689100"/>
          <a:ext cx="7886700" cy="448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01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3" name="Zástupný symbol pro obsah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237259"/>
              </p:ext>
            </p:extLst>
          </p:nvPr>
        </p:nvGraphicFramePr>
        <p:xfrm>
          <a:off x="667839" y="539569"/>
          <a:ext cx="7886700" cy="4487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 smtClean="0"/>
              <a:t>Fakultní dohody</a:t>
            </a:r>
            <a:endParaRPr lang="cs-CZ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Většinou bilaterální dohody v </a:t>
            </a:r>
            <a:r>
              <a:rPr lang="cs-CZ" altLang="cs-CZ" dirty="0" smtClean="0"/>
              <a:t>rámci Erasmus+</a:t>
            </a:r>
            <a:endParaRPr lang="cs-CZ" altLang="cs-CZ" dirty="0"/>
          </a:p>
          <a:p>
            <a:r>
              <a:rPr lang="cs-CZ" altLang="cs-CZ" dirty="0"/>
              <a:t>Další dohody – např. mimoevropské země – Rusko, Čína, USA..</a:t>
            </a:r>
          </a:p>
          <a:p>
            <a:r>
              <a:rPr lang="cs-CZ" altLang="cs-CZ" dirty="0"/>
              <a:t>Koordinuje zahraniční oddělení fakulty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3200" dirty="0"/>
              <a:t>Seznam fakultních dohod: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dirty="0">
                <a:hlinkClick r:id="rId2"/>
              </a:rPr>
              <a:t>http://www.cuni.cz/UK-38.html</a:t>
            </a:r>
            <a:r>
              <a:rPr lang="cs-CZ" altLang="cs-CZ" dirty="0"/>
              <a:t> 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27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Životopis</a:t>
            </a:r>
          </a:p>
          <a:p>
            <a:r>
              <a:rPr lang="cs-CZ" altLang="cs-CZ" dirty="0"/>
              <a:t>Motivační dopis</a:t>
            </a:r>
          </a:p>
          <a:p>
            <a:r>
              <a:rPr lang="cs-CZ" altLang="cs-CZ" dirty="0"/>
              <a:t>Projekt studia (</a:t>
            </a:r>
            <a:r>
              <a:rPr lang="cs-CZ" altLang="cs-CZ" smtClean="0"/>
              <a:t>teze závěrečné </a:t>
            </a:r>
            <a:r>
              <a:rPr lang="cs-CZ" altLang="cs-CZ" dirty="0"/>
              <a:t>práce)</a:t>
            </a:r>
          </a:p>
          <a:p>
            <a:r>
              <a:rPr lang="cs-CZ" altLang="cs-CZ" dirty="0"/>
              <a:t>Doporučující dopis(y) – vyučující, garant</a:t>
            </a:r>
          </a:p>
          <a:p>
            <a:r>
              <a:rPr lang="cs-CZ" altLang="cs-CZ" dirty="0"/>
              <a:t>Jazykové vzdělání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07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Kde se informovat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/>
              <a:t>Katedra</a:t>
            </a:r>
          </a:p>
          <a:p>
            <a:r>
              <a:rPr lang="cs-CZ" altLang="cs-CZ" dirty="0" smtClean="0"/>
              <a:t>Fakultní webové stránky</a:t>
            </a:r>
          </a:p>
          <a:p>
            <a:r>
              <a:rPr lang="cs-CZ" altLang="cs-CZ" dirty="0" smtClean="0"/>
              <a:t>Univerzitní stránky (meziuniverzitní dohody)</a:t>
            </a:r>
          </a:p>
          <a:p>
            <a:r>
              <a:rPr lang="cs-CZ" altLang="cs-CZ" dirty="0" smtClean="0"/>
              <a:t>Zahraniční oddělení fakulty</a:t>
            </a: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dirty="0"/>
              <a:t>Seznam ZO všech fakult: </a:t>
            </a:r>
            <a:r>
              <a:rPr lang="cs-CZ" altLang="cs-CZ" dirty="0">
                <a:hlinkClick r:id="rId2"/>
              </a:rPr>
              <a:t>http://www.cuni.cz/UK-38.html</a:t>
            </a:r>
            <a:r>
              <a:rPr lang="cs-CZ" altLang="cs-CZ" dirty="0"/>
              <a:t>  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7523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3C3C3C"/>
      </a:dk1>
      <a:lt1>
        <a:sysClr val="window" lastClr="FFFFFF"/>
      </a:lt1>
      <a:dk2>
        <a:srgbClr val="7F7F7F"/>
      </a:dk2>
      <a:lt2>
        <a:srgbClr val="F2F2F2"/>
      </a:lt2>
      <a:accent1>
        <a:srgbClr val="D22D40"/>
      </a:accent1>
      <a:accent2>
        <a:srgbClr val="BFBFBF"/>
      </a:accent2>
      <a:accent3>
        <a:srgbClr val="FFFFFF"/>
      </a:accent3>
      <a:accent4>
        <a:srgbClr val="757070"/>
      </a:accent4>
      <a:accent5>
        <a:srgbClr val="BDD7EE"/>
      </a:accent5>
      <a:accent6>
        <a:srgbClr val="C5E0B3"/>
      </a:accent6>
      <a:hlink>
        <a:srgbClr val="00B0F0"/>
      </a:hlink>
      <a:folHlink>
        <a:srgbClr val="00B0F0"/>
      </a:folHlink>
    </a:clrScheme>
    <a:fontScheme name="Vlastní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entační týden.pptx" id="{4EA9015A-17BC-4093-95F1-55914F5672DB}" vid="{98233803-79BC-4756-A691-EDC8CF1D881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Orientační týden</Template>
  <TotalTime>1324</TotalTime>
  <Words>169</Words>
  <Application>Microsoft Office PowerPoint</Application>
  <PresentationFormat>Předvádění na obrazovce (4:3)</PresentationFormat>
  <Paragraphs>45</Paragraphs>
  <Slides>8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Segoe UI</vt:lpstr>
      <vt:lpstr>Times New Roman</vt:lpstr>
      <vt:lpstr>Wingdings</vt:lpstr>
      <vt:lpstr>Motiv Office</vt:lpstr>
      <vt:lpstr>Prezentace aplikace PowerPoint</vt:lpstr>
      <vt:lpstr>ERASMUS+</vt:lpstr>
      <vt:lpstr>Typy stáží</vt:lpstr>
      <vt:lpstr>Postup</vt:lpstr>
      <vt:lpstr>Prezentace aplikace PowerPoint</vt:lpstr>
      <vt:lpstr>Fakultní dohody</vt:lpstr>
      <vt:lpstr>Dokumenty</vt:lpstr>
      <vt:lpstr>Kde se informovat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studia v zahraničí</dc:title>
  <dc:creator>Uher Tomáš</dc:creator>
  <cp:lastModifiedBy>Uher Tomáš</cp:lastModifiedBy>
  <cp:revision>85</cp:revision>
  <dcterms:created xsi:type="dcterms:W3CDTF">2014-08-26T08:04:45Z</dcterms:created>
  <dcterms:modified xsi:type="dcterms:W3CDTF">2015-10-12T14:45:58Z</dcterms:modified>
</cp:coreProperties>
</file>