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48D71-170C-45B4-B0D6-F05B97A16DD4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C5B5-2412-4248-944A-20018517F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52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C5B5-2412-4248-944A-20018517FD8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1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393F-0218-423E-AAB7-29FE013CE99F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2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CC39-641E-4069-99A7-0DF092131CBD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4492-444E-43E6-8E08-07FD33887CD8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9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549-7097-4F07-BBAE-1DD8851E4F7C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45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E62-7D1F-4DAD-9623-5B717F6B038A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EC4-FA19-4426-8CFE-94482F42EA38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58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C7E4-B741-4DD3-ADCE-B890C743A7B3}" type="datetime1">
              <a:rPr lang="cs-CZ" smtClean="0"/>
              <a:t>21.10.2014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4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FAD0-9799-4885-9D26-4F9D55D9B837}" type="datetime1">
              <a:rPr lang="cs-CZ" smtClean="0"/>
              <a:t>21.10.2014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5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DA5B-077A-4D67-81DF-07AC23E560EE}" type="datetime1">
              <a:rPr lang="cs-CZ" smtClean="0"/>
              <a:t>21.10.2014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50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E1D5-9B94-45AB-8176-CDCD5C0A8BCD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5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7785-DE24-407B-A799-A33BE6C8796D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5D2D-F9B1-43FC-BB95-424FE514DACD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1706-E020-4B04-9ED5-8755B4F89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9051"/>
            <a:ext cx="4962525" cy="1587605"/>
          </a:xfrm>
        </p:spPr>
        <p:txBody>
          <a:bodyPr>
            <a:noAutofit/>
          </a:bodyPr>
          <a:lstStyle/>
          <a:p>
            <a:r>
              <a:rPr lang="cs-CZ" sz="4800" dirty="0" smtClean="0"/>
              <a:t>Peru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>2012</a:t>
            </a:r>
            <a:endParaRPr lang="cs-CZ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2087" y="1481507"/>
            <a:ext cx="4572000" cy="581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Marek Vavřina</a:t>
            </a:r>
            <a:endParaRPr lang="cs-CZ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6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4828"/>
          </a:xfrm>
        </p:spPr>
        <p:txBody>
          <a:bodyPr>
            <a:normAutofit/>
          </a:bodyPr>
          <a:lstStyle/>
          <a:p>
            <a:pPr marL="270272"/>
            <a:r>
              <a:rPr lang="cs-CZ" sz="3600" dirty="0" smtClean="0"/>
              <a:t>Otázky, na které bych chtěl odpovědět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645353"/>
            <a:ext cx="7886700" cy="3263504"/>
          </a:xfrm>
        </p:spPr>
        <p:txBody>
          <a:bodyPr/>
          <a:lstStyle/>
          <a:p>
            <a:r>
              <a:rPr lang="cs-CZ" sz="2400" dirty="0" smtClean="0"/>
              <a:t>Jaké byly mé důvody strávit semestr v zahraničí a proč jsem si zvolil zrovna Peru?</a:t>
            </a:r>
          </a:p>
          <a:p>
            <a:r>
              <a:rPr lang="cs-CZ" sz="2400" dirty="0" smtClean="0"/>
              <a:t>Na co se připravit a jak se tam žije?</a:t>
            </a:r>
          </a:p>
          <a:p>
            <a:r>
              <a:rPr lang="cs-CZ" sz="2400" dirty="0" smtClean="0"/>
              <a:t>Jak se studuje v Peru?</a:t>
            </a:r>
          </a:p>
          <a:p>
            <a:r>
              <a:rPr lang="cs-CZ" sz="2400" dirty="0" smtClean="0"/>
              <a:t>Jak se cestuje v Peru a okolních zemích?</a:t>
            </a:r>
          </a:p>
          <a:p>
            <a:r>
              <a:rPr lang="cs-CZ" sz="2400" dirty="0" smtClean="0"/>
              <a:t>Co jsem si z výměnného pobytu odnesl?</a:t>
            </a:r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7687" y="1083361"/>
            <a:ext cx="8358809" cy="29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6"/>
            <a:ext cx="9144000" cy="1102166"/>
          </a:xfrm>
        </p:spPr>
        <p:txBody>
          <a:bodyPr>
            <a:normAutofit/>
          </a:bodyPr>
          <a:lstStyle/>
          <a:p>
            <a:pPr marL="270272"/>
            <a:r>
              <a:rPr lang="cs-CZ" sz="3200" dirty="0" smtClean="0"/>
              <a:t>Jaké byly mé důvody strávit semestr v zahraničí</a:t>
            </a:r>
            <a:r>
              <a:rPr lang="en-US" sz="3200" dirty="0" smtClean="0"/>
              <a:t> a pro</a:t>
            </a:r>
            <a:r>
              <a:rPr lang="cs-CZ" sz="3200" dirty="0" smtClean="0"/>
              <a:t>č zrovna Peru?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78" y="1247927"/>
            <a:ext cx="2191578" cy="2556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1" y="1123122"/>
            <a:ext cx="3408769" cy="2528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1" y="4052943"/>
            <a:ext cx="3408770" cy="2556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3" y="4052943"/>
            <a:ext cx="3408771" cy="25565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77687" y="1083361"/>
            <a:ext cx="8358809" cy="29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9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4828"/>
          </a:xfrm>
        </p:spPr>
        <p:txBody>
          <a:bodyPr>
            <a:normAutofit/>
          </a:bodyPr>
          <a:lstStyle/>
          <a:p>
            <a:pPr marL="270272"/>
            <a:r>
              <a:rPr lang="cs-CZ" sz="3600" dirty="0" smtClean="0"/>
              <a:t>Na co se připravit a jak se v Peru žije?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8"/>
          <a:stretch/>
        </p:blipFill>
        <p:spPr>
          <a:xfrm>
            <a:off x="188843" y="1467746"/>
            <a:ext cx="2633870" cy="2266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211" y="4111015"/>
            <a:ext cx="2479437" cy="1859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63" y="3801515"/>
            <a:ext cx="3338784" cy="25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42" y="1467746"/>
            <a:ext cx="3021453" cy="226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2" y="3816632"/>
            <a:ext cx="3285186" cy="246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7211" y="1499030"/>
            <a:ext cx="2814712" cy="2224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77687" y="1083361"/>
            <a:ext cx="8358809" cy="29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8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18" y="1043196"/>
            <a:ext cx="2634699" cy="26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1"/>
            <a:ext cx="9144000" cy="1254828"/>
          </a:xfrm>
        </p:spPr>
        <p:txBody>
          <a:bodyPr>
            <a:normAutofit/>
          </a:bodyPr>
          <a:lstStyle/>
          <a:p>
            <a:pPr marL="270272"/>
            <a:r>
              <a:rPr lang="cs-CZ" sz="3600" dirty="0" smtClean="0"/>
              <a:t>Jak se studuje v Peru?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244"/>
            <a:ext cx="4536529" cy="340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46" y="3415008"/>
            <a:ext cx="4505362" cy="34517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7687" y="1083361"/>
            <a:ext cx="8358809" cy="29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3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1"/>
            <a:ext cx="9144000" cy="1254828"/>
          </a:xfrm>
        </p:spPr>
        <p:txBody>
          <a:bodyPr>
            <a:normAutofit/>
          </a:bodyPr>
          <a:lstStyle/>
          <a:p>
            <a:pPr marL="270272"/>
            <a:r>
              <a:rPr lang="pl-PL" sz="3600" dirty="0" smtClean="0"/>
              <a:t>Jak se cestuje v Peru a okolních zemích?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1868557"/>
            <a:ext cx="2796206" cy="209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5" y="1868557"/>
            <a:ext cx="2797865" cy="209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4114799"/>
            <a:ext cx="2796208" cy="2097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59" y="4117285"/>
            <a:ext cx="2779641" cy="2084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87" y="4114798"/>
            <a:ext cx="2782956" cy="2087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13" y="1868557"/>
            <a:ext cx="2796206" cy="20971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77687" y="1083361"/>
            <a:ext cx="8358809" cy="29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6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2865926"/>
            <a:ext cx="9144000" cy="1254828"/>
          </a:xfrm>
        </p:spPr>
        <p:txBody>
          <a:bodyPr>
            <a:normAutofit/>
          </a:bodyPr>
          <a:lstStyle/>
          <a:p>
            <a:pPr marL="270272"/>
            <a:r>
              <a:rPr lang="pl-PL" sz="3600" dirty="0" smtClean="0"/>
              <a:t>Co jsem si z výměnného pobytu odnesl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2078"/>
            <a:ext cx="7886700" cy="326350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00671" y="3892157"/>
            <a:ext cx="1437861" cy="125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272" algn="ctr"/>
            <a:r>
              <a:rPr lang="pl-PL" sz="8800" dirty="0" smtClean="0"/>
              <a:t>?</a:t>
            </a:r>
            <a:endParaRPr lang="pl-PL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4990"/>
            <a:ext cx="9144000" cy="2097984"/>
          </a:xfrm>
        </p:spPr>
        <p:txBody>
          <a:bodyPr>
            <a:normAutofit/>
          </a:bodyPr>
          <a:lstStyle/>
          <a:p>
            <a:pPr marL="270272" algn="ctr"/>
            <a:r>
              <a:rPr lang="pl-PL" sz="3600" dirty="0" smtClean="0"/>
              <a:t>Děkuji za 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2078"/>
            <a:ext cx="7886700" cy="230089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706-E020-4B04-9ED5-8755B4F896B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5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117</Words>
  <Application>Microsoft Office PowerPoint</Application>
  <PresentationFormat>Předvádění na obrazovce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Peru 2012</vt:lpstr>
      <vt:lpstr>Otázky, na které bych chtěl odpovědět</vt:lpstr>
      <vt:lpstr>Jaké byly mé důvody strávit semestr v zahraničí a proč zrovna Peru?</vt:lpstr>
      <vt:lpstr>Na co se připravit a jak se v Peru žije?</vt:lpstr>
      <vt:lpstr>Jak se studuje v Peru?</vt:lpstr>
      <vt:lpstr>Jak se cestuje v Peru a okolních zemích?</vt:lpstr>
      <vt:lpstr>Co jsem si z výměnného pobytu odnesl</vt:lpstr>
      <vt:lpstr>Děkuji za pozornost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pobyt Peru</dc:title>
  <dc:creator>Vavrina, Marek</dc:creator>
  <cp:lastModifiedBy>Urbánek Stanislav</cp:lastModifiedBy>
  <cp:revision>33</cp:revision>
  <dcterms:created xsi:type="dcterms:W3CDTF">2014-10-19T21:03:42Z</dcterms:created>
  <dcterms:modified xsi:type="dcterms:W3CDTF">2014-10-21T08:32:46Z</dcterms:modified>
</cp:coreProperties>
</file>