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70" r:id="rId10"/>
    <p:sldId id="264" r:id="rId11"/>
    <p:sldId id="265" r:id="rId12"/>
    <p:sldId id="269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D0C33C-95B1-467B-B9B3-AE8C5061484C}" type="datetimeFigureOut">
              <a:rPr lang="sk-SK" smtClean="0"/>
              <a:pPr/>
              <a:t>4. 11. 2017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46DBAF-72F7-4A06-8F55-97007F1EFA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lf1.cuni.cz/kam-na-erasmus-1lfuk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40760" cy="1761728"/>
          </a:xfrm>
        </p:spPr>
        <p:txBody>
          <a:bodyPr/>
          <a:lstStyle/>
          <a:p>
            <a:r>
              <a:rPr lang="sk-SK" dirty="0" smtClean="0">
                <a:latin typeface="Raavi" pitchFamily="34" charset="0"/>
                <a:cs typeface="Raavi" pitchFamily="34" charset="0"/>
              </a:rPr>
              <a:t>Nikola </a:t>
            </a:r>
            <a:r>
              <a:rPr lang="sk-SK" dirty="0" err="1" smtClean="0">
                <a:latin typeface="Raavi" pitchFamily="34" charset="0"/>
                <a:cs typeface="Raavi" pitchFamily="34" charset="0"/>
              </a:rPr>
              <a:t>Voloscukova</a:t>
            </a:r>
            <a:r>
              <a:rPr lang="sk-SK" dirty="0" smtClean="0">
                <a:latin typeface="Raavi" pitchFamily="34" charset="0"/>
                <a:cs typeface="Raavi" pitchFamily="34" charset="0"/>
              </a:rPr>
              <a:t> 1LFuk</a:t>
            </a:r>
            <a:endParaRPr lang="sk-SK" dirty="0">
              <a:latin typeface="Raavi" pitchFamily="34" charset="0"/>
              <a:cs typeface="Raav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cs typeface="Raavi" pitchFamily="34" charset="0"/>
              </a:rPr>
              <a:t>Medik v zahraničí</a:t>
            </a:r>
            <a:endParaRPr lang="sk-SK" dirty="0">
              <a:cs typeface="Raav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Belém</a:t>
            </a:r>
            <a:r>
              <a:rPr lang="sk-SK" dirty="0" smtClean="0"/>
              <a:t>, </a:t>
            </a:r>
            <a:r>
              <a:rPr lang="sk-SK" dirty="0" err="1" smtClean="0"/>
              <a:t>Pará</a:t>
            </a:r>
            <a:r>
              <a:rPr lang="sk-SK" dirty="0" smtClean="0"/>
              <a:t> Brazília</a:t>
            </a:r>
            <a:endParaRPr lang="sk-SK" dirty="0"/>
          </a:p>
        </p:txBody>
      </p:sp>
      <p:pic>
        <p:nvPicPr>
          <p:cNvPr id="4" name="Obrázok 3" descr="Hospial Universitário João de Barros Barr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852936"/>
            <a:ext cx="4752528" cy="1624065"/>
          </a:xfrm>
          <a:prstGeom prst="rect">
            <a:avLst/>
          </a:prstGeom>
        </p:spPr>
      </p:pic>
      <p:pic>
        <p:nvPicPr>
          <p:cNvPr id="5" name="Obrázok 4" descr="227231_210514245655624_38690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365104"/>
            <a:ext cx="1872208" cy="18534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vyzeralo?</a:t>
            </a:r>
            <a:endParaRPr lang="sk-SK" dirty="0"/>
          </a:p>
        </p:txBody>
      </p:sp>
      <p:pic>
        <p:nvPicPr>
          <p:cNvPr id="4" name="Obrázok 3" descr="23227036_10214375575494032_5831275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62042"/>
            <a:ext cx="3973174" cy="2987238"/>
          </a:xfrm>
          <a:prstGeom prst="rect">
            <a:avLst/>
          </a:prstGeom>
        </p:spPr>
      </p:pic>
      <p:pic>
        <p:nvPicPr>
          <p:cNvPr id="5" name="Obrázok 4" descr="23261823_10214375575294027_91501270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92896"/>
            <a:ext cx="2127498" cy="3794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info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 smtClean="0"/>
              <a:t>Doprava</a:t>
            </a:r>
          </a:p>
          <a:p>
            <a:r>
              <a:rPr lang="sk-SK" dirty="0" smtClean="0"/>
              <a:t>Víza</a:t>
            </a:r>
          </a:p>
          <a:p>
            <a:r>
              <a:rPr lang="sk-SK" dirty="0" smtClean="0"/>
              <a:t>Očkovanie</a:t>
            </a:r>
          </a:p>
          <a:p>
            <a:r>
              <a:rPr lang="sk-SK" dirty="0" smtClean="0"/>
              <a:t>Ubytovanie</a:t>
            </a:r>
          </a:p>
          <a:p>
            <a:r>
              <a:rPr lang="sk-SK" dirty="0" smtClean="0"/>
              <a:t>Financie</a:t>
            </a:r>
          </a:p>
          <a:p>
            <a:r>
              <a:rPr lang="sk-SK" dirty="0" smtClean="0"/>
              <a:t>Stáž</a:t>
            </a:r>
          </a:p>
          <a:p>
            <a:r>
              <a:rPr lang="sk-SK" dirty="0" smtClean="0"/>
              <a:t>Voľný čas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Letenky  cca 2200€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Víza žiadne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Očkovanie podľa doporučení WHO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Ubytovanie v rodine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Financie vlastné €€€€</a:t>
            </a:r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Surabaya</a:t>
            </a:r>
            <a:r>
              <a:rPr lang="sk-SK" dirty="0" smtClean="0"/>
              <a:t>, Indonézia</a:t>
            </a:r>
            <a:endParaRPr lang="sk-SK" dirty="0"/>
          </a:p>
        </p:txBody>
      </p:sp>
      <p:pic>
        <p:nvPicPr>
          <p:cNvPr id="4" name="Obrázok 3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3168352" cy="3168352"/>
          </a:xfrm>
          <a:prstGeom prst="rect">
            <a:avLst/>
          </a:prstGeom>
        </p:spPr>
      </p:pic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35982"/>
            <a:ext cx="345638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vyzeralo?</a:t>
            </a:r>
            <a:endParaRPr lang="sk-SK" dirty="0"/>
          </a:p>
        </p:txBody>
      </p:sp>
      <p:pic>
        <p:nvPicPr>
          <p:cNvPr id="4" name="Obrázok 3" descr="23261935_10214375597134573_81800736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4560168" cy="3413001"/>
          </a:xfrm>
          <a:prstGeom prst="rect">
            <a:avLst/>
          </a:prstGeom>
        </p:spPr>
      </p:pic>
      <p:pic>
        <p:nvPicPr>
          <p:cNvPr id="5" name="Obrázok 4" descr="23262078_10214375599974644_128730290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3096344" cy="31012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info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 smtClean="0"/>
              <a:t>Doprava</a:t>
            </a:r>
          </a:p>
          <a:p>
            <a:r>
              <a:rPr lang="sk-SK" dirty="0" smtClean="0"/>
              <a:t>Víza</a:t>
            </a:r>
          </a:p>
          <a:p>
            <a:r>
              <a:rPr lang="sk-SK" dirty="0" smtClean="0"/>
              <a:t>Očkovanie</a:t>
            </a:r>
          </a:p>
          <a:p>
            <a:r>
              <a:rPr lang="sk-SK" dirty="0" smtClean="0"/>
              <a:t>Ubytovanie</a:t>
            </a:r>
          </a:p>
          <a:p>
            <a:r>
              <a:rPr lang="sk-SK" dirty="0" smtClean="0"/>
              <a:t>Financie</a:t>
            </a:r>
          </a:p>
          <a:p>
            <a:r>
              <a:rPr lang="sk-SK" dirty="0" smtClean="0"/>
              <a:t>Stáž</a:t>
            </a:r>
          </a:p>
          <a:p>
            <a:r>
              <a:rPr lang="sk-SK" dirty="0" smtClean="0"/>
              <a:t>Voľný čas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Letenky cca 700€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Víza turistické (50€)/nepovinné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Očkovanie (WHO) IFMSA seminár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Ubytovanie </a:t>
            </a:r>
            <a:r>
              <a:rPr lang="sk-SK" dirty="0" err="1" smtClean="0"/>
              <a:t>hostel</a:t>
            </a:r>
            <a:r>
              <a:rPr lang="sk-SK" dirty="0" smtClean="0"/>
              <a:t> – hrôza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Financie vlastné €€€ + Fond mobility UK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mi osobne stáže priniesli?</a:t>
            </a:r>
            <a:endParaRPr lang="sk-SK" dirty="0"/>
          </a:p>
        </p:txBody>
      </p:sp>
      <p:pic>
        <p:nvPicPr>
          <p:cNvPr id="4" name="Obrázok 3" descr="23261810_10214375811059921_29227964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2183904" cy="2166842"/>
          </a:xfrm>
          <a:prstGeom prst="rect">
            <a:avLst/>
          </a:prstGeom>
        </p:spPr>
      </p:pic>
      <p:pic>
        <p:nvPicPr>
          <p:cNvPr id="5" name="Obrázok 4" descr="23261813_10214375775739038_166040458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1300758" cy="1294622"/>
          </a:xfrm>
          <a:prstGeom prst="rect">
            <a:avLst/>
          </a:prstGeom>
        </p:spPr>
      </p:pic>
      <p:pic>
        <p:nvPicPr>
          <p:cNvPr id="6" name="Obrázok 5" descr="23261839_10214375775659036_55010145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492896"/>
            <a:ext cx="2240580" cy="2251149"/>
          </a:xfrm>
          <a:prstGeom prst="rect">
            <a:avLst/>
          </a:prstGeom>
        </p:spPr>
      </p:pic>
      <p:pic>
        <p:nvPicPr>
          <p:cNvPr id="7" name="Obrázok 6" descr="23335536_10214375811259926_1114201144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708920"/>
            <a:ext cx="3048000" cy="2347913"/>
          </a:xfrm>
          <a:prstGeom prst="rect">
            <a:avLst/>
          </a:prstGeom>
        </p:spPr>
      </p:pic>
      <p:pic>
        <p:nvPicPr>
          <p:cNvPr id="8" name="Obrázok 7" descr="23269820_10214375775699037_854805559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4941168"/>
            <a:ext cx="1224136" cy="1226055"/>
          </a:xfrm>
          <a:prstGeom prst="rect">
            <a:avLst/>
          </a:prstGeom>
        </p:spPr>
      </p:pic>
      <p:pic>
        <p:nvPicPr>
          <p:cNvPr id="9" name="Obrázok 8" descr="23269831_10214375811099922_69701210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2564904"/>
            <a:ext cx="1246992" cy="1556792"/>
          </a:xfrm>
          <a:prstGeom prst="rect">
            <a:avLst/>
          </a:prstGeom>
        </p:spPr>
      </p:pic>
      <p:pic>
        <p:nvPicPr>
          <p:cNvPr id="10" name="Obrázok 9" descr="23313416_10214375775619035_1849043796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5229200"/>
            <a:ext cx="1944216" cy="1096659"/>
          </a:xfrm>
          <a:prstGeom prst="rect">
            <a:avLst/>
          </a:prstGeom>
        </p:spPr>
      </p:pic>
      <p:pic>
        <p:nvPicPr>
          <p:cNvPr id="11" name="Obrázok 10" descr="23314435_10214375811179924_1633103073_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5157192"/>
            <a:ext cx="1310283" cy="1121339"/>
          </a:xfrm>
          <a:prstGeom prst="rect">
            <a:avLst/>
          </a:prstGeom>
        </p:spPr>
      </p:pic>
      <p:pic>
        <p:nvPicPr>
          <p:cNvPr id="12" name="Obrázok 11" descr="23314409_10214375775859041_1114831637_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5229200"/>
            <a:ext cx="1019855" cy="10086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3717032"/>
            <a:ext cx="6299918" cy="2160240"/>
          </a:xfrm>
        </p:spPr>
        <p:txBody>
          <a:bodyPr/>
          <a:lstStyle/>
          <a:p>
            <a:r>
              <a:rPr lang="sk-SK" dirty="0" err="1" smtClean="0"/>
              <a:t>Fb</a:t>
            </a:r>
            <a:r>
              <a:rPr lang="sk-SK" dirty="0" smtClean="0"/>
              <a:t> : </a:t>
            </a:r>
            <a:r>
              <a:rPr lang="sk-SK" dirty="0" err="1" smtClean="0"/>
              <a:t>Nykola</a:t>
            </a:r>
            <a:r>
              <a:rPr lang="sk-SK" dirty="0" smtClean="0"/>
              <a:t> </a:t>
            </a:r>
            <a:r>
              <a:rPr lang="sk-SK" dirty="0" err="1" smtClean="0"/>
              <a:t>voloscuk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Erasmus</a:t>
            </a:r>
            <a:r>
              <a:rPr lang="sk-SK" dirty="0" smtClean="0"/>
              <a:t> +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IFMSA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" name="Zástupný symbol obsahu 6" descr="logo-erasmus-plus-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95536" y="3861048"/>
            <a:ext cx="4038600" cy="87123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čom budem hovoriť?</a:t>
            </a:r>
            <a:endParaRPr lang="sk-SK" dirty="0"/>
          </a:p>
        </p:txBody>
      </p:sp>
      <p:pic>
        <p:nvPicPr>
          <p:cNvPr id="8" name="Obrázok 7" descr="Ifmsa-int-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24944"/>
            <a:ext cx="3456384" cy="2979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dostanem na </a:t>
            </a:r>
            <a:r>
              <a:rPr lang="sk-SK" dirty="0" err="1" smtClean="0"/>
              <a:t>Erasmus</a:t>
            </a:r>
            <a:r>
              <a:rPr lang="sk-SK" dirty="0" smtClean="0"/>
              <a:t> +?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 smtClean="0"/>
              <a:t>Prihláška</a:t>
            </a:r>
          </a:p>
          <a:p>
            <a:r>
              <a:rPr lang="sk-SK" dirty="0" smtClean="0"/>
              <a:t>Mimoškolské aktivity</a:t>
            </a:r>
          </a:p>
          <a:p>
            <a:r>
              <a:rPr lang="sk-SK" dirty="0" smtClean="0"/>
              <a:t>Pohovor</a:t>
            </a:r>
          </a:p>
          <a:p>
            <a:pPr marL="400050" indent="-400050"/>
            <a:r>
              <a:rPr lang="sk-SK" dirty="0" smtClean="0"/>
              <a:t>Prvé kolo</a:t>
            </a:r>
          </a:p>
          <a:p>
            <a:pPr marL="400050" indent="-400050"/>
            <a:r>
              <a:rPr lang="sk-SK" dirty="0" smtClean="0"/>
              <a:t>Druhé kolo</a:t>
            </a:r>
          </a:p>
          <a:p>
            <a:pPr marL="400050" indent="-400050"/>
            <a:r>
              <a:rPr lang="sk-SK" dirty="0" smtClean="0"/>
              <a:t>Náhradníci</a:t>
            </a:r>
          </a:p>
          <a:p>
            <a:pPr marL="400050" indent="-400050"/>
            <a:r>
              <a:rPr lang="sk-SK" dirty="0" err="1" smtClean="0"/>
              <a:t>Erasmus</a:t>
            </a:r>
            <a:r>
              <a:rPr lang="sk-SK" dirty="0" smtClean="0"/>
              <a:t> + na „vlastnú päsť“</a:t>
            </a:r>
          </a:p>
          <a:p>
            <a:pPr marL="342900" indent="-342900">
              <a:buAutoNum type="arabicPeriod"/>
            </a:pPr>
            <a:endParaRPr lang="sk-SK" dirty="0" smtClean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k-SK" sz="1400" dirty="0" smtClean="0">
              <a:hlinkClick r:id="rId2"/>
            </a:endParaRPr>
          </a:p>
          <a:p>
            <a:endParaRPr lang="sk-SK" sz="1400" dirty="0" smtClean="0">
              <a:hlinkClick r:id="rId2"/>
            </a:endParaRPr>
          </a:p>
          <a:p>
            <a:r>
              <a:rPr lang="sk-SK" sz="1400" dirty="0" smtClean="0">
                <a:hlinkClick r:id="rId2"/>
              </a:rPr>
              <a:t>https://www.lf1.cuni.cz/kam-na-erasmus-1lfuk</a:t>
            </a:r>
            <a:endParaRPr lang="sk-SK" sz="1400" dirty="0" smtClean="0"/>
          </a:p>
          <a:p>
            <a:r>
              <a:rPr lang="sk-SK" sz="1400" dirty="0" smtClean="0"/>
              <a:t>Iveta </a:t>
            </a:r>
            <a:r>
              <a:rPr lang="sk-SK" sz="1400" dirty="0" err="1" smtClean="0"/>
              <a:t>Lodrová</a:t>
            </a:r>
            <a:r>
              <a:rPr lang="sk-SK" sz="1400" dirty="0" smtClean="0"/>
              <a:t> </a:t>
            </a:r>
            <a:endParaRPr lang="sk-SK" sz="1400" dirty="0"/>
          </a:p>
        </p:txBody>
      </p:sp>
      <p:pic>
        <p:nvPicPr>
          <p:cNvPr id="5" name="Obrázok 4" descr="kam na ersm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492896"/>
            <a:ext cx="5588534" cy="31669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206080"/>
          </a:xfrm>
        </p:spPr>
        <p:txBody>
          <a:bodyPr/>
          <a:lstStyle/>
          <a:p>
            <a:r>
              <a:rPr lang="sk-SK" dirty="0" smtClean="0"/>
              <a:t>Jazyk</a:t>
            </a:r>
          </a:p>
          <a:p>
            <a:endParaRPr lang="sk-SK" dirty="0" smtClean="0"/>
          </a:p>
          <a:p>
            <a:r>
              <a:rPr lang="sk-SK" dirty="0" smtClean="0"/>
              <a:t>Očakávania</a:t>
            </a:r>
          </a:p>
          <a:p>
            <a:endParaRPr lang="sk-SK" dirty="0" smtClean="0"/>
          </a:p>
          <a:p>
            <a:r>
              <a:rPr lang="sk-SK" dirty="0" smtClean="0"/>
              <a:t>Financie</a:t>
            </a:r>
          </a:p>
          <a:p>
            <a:endParaRPr lang="sk-SK" dirty="0" smtClean="0"/>
          </a:p>
          <a:p>
            <a:r>
              <a:rPr lang="sk-SK" dirty="0" smtClean="0"/>
              <a:t>Program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Podľa čoho si vybrať univerzitu?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Université</a:t>
            </a:r>
            <a:r>
              <a:rPr lang="sk-SK" dirty="0" smtClean="0"/>
              <a:t> Libre </a:t>
            </a:r>
            <a:r>
              <a:rPr lang="sk-SK" dirty="0" err="1" smtClean="0"/>
              <a:t>Bruxelles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Môj </a:t>
            </a:r>
            <a:r>
              <a:rPr lang="sk-SK" dirty="0" err="1" smtClean="0"/>
              <a:t>Erasmus</a:t>
            </a:r>
            <a:r>
              <a:rPr lang="sk-SK" dirty="0" smtClean="0"/>
              <a:t> +</a:t>
            </a:r>
            <a:endParaRPr lang="sk-SK" dirty="0"/>
          </a:p>
        </p:txBody>
      </p:sp>
      <p:pic>
        <p:nvPicPr>
          <p:cNvPr id="4" name="Obrázok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429000"/>
            <a:ext cx="3888432" cy="2150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vyzeralo? </a:t>
            </a:r>
            <a:endParaRPr lang="sk-SK" dirty="0"/>
          </a:p>
        </p:txBody>
      </p:sp>
      <p:pic>
        <p:nvPicPr>
          <p:cNvPr id="12" name="Obrázok 11" descr="23223177_10214366304382260_100264051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2094778" cy="2088232"/>
          </a:xfrm>
          <a:prstGeom prst="rect">
            <a:avLst/>
          </a:prstGeom>
        </p:spPr>
      </p:pic>
      <p:pic>
        <p:nvPicPr>
          <p:cNvPr id="13" name="Obrázok 12" descr="23261718_10214366304422261_43330571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356992"/>
            <a:ext cx="2088904" cy="2098695"/>
          </a:xfrm>
          <a:prstGeom prst="rect">
            <a:avLst/>
          </a:prstGeom>
        </p:spPr>
      </p:pic>
      <p:pic>
        <p:nvPicPr>
          <p:cNvPr id="14" name="Obrázok 13" descr="23222964_10214366304342259_130148311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56992"/>
            <a:ext cx="2088007" cy="2094553"/>
          </a:xfrm>
          <a:prstGeom prst="rect">
            <a:avLst/>
          </a:prstGeom>
        </p:spPr>
      </p:pic>
      <p:pic>
        <p:nvPicPr>
          <p:cNvPr id="15" name="Obrázok 14" descr="23313048_10214366304302258_1256956017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356992"/>
            <a:ext cx="2111896" cy="2118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BRUXELLES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 smtClean="0"/>
              <a:t>Peniaze</a:t>
            </a:r>
          </a:p>
          <a:p>
            <a:r>
              <a:rPr lang="sk-SK" dirty="0" smtClean="0"/>
              <a:t>Ubytovanie</a:t>
            </a:r>
          </a:p>
          <a:p>
            <a:r>
              <a:rPr lang="sk-SK" dirty="0" smtClean="0"/>
              <a:t>Univerzita</a:t>
            </a:r>
          </a:p>
          <a:p>
            <a:r>
              <a:rPr lang="sk-SK" dirty="0" smtClean="0"/>
              <a:t>Stáže</a:t>
            </a:r>
          </a:p>
          <a:p>
            <a:r>
              <a:rPr lang="sk-SK" dirty="0" smtClean="0"/>
              <a:t>Doprava</a:t>
            </a:r>
          </a:p>
          <a:p>
            <a:r>
              <a:rPr lang="sk-SK" dirty="0" smtClean="0"/>
              <a:t>Spoločenský život</a:t>
            </a:r>
            <a:endParaRPr lang="sk-SK" dirty="0"/>
          </a:p>
        </p:txBody>
      </p:sp>
      <p:pic>
        <p:nvPicPr>
          <p:cNvPr id="5" name="Zástupný symbol obsahu 4" descr="23224396_10214366346703318_1708858547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25679" y="685800"/>
            <a:ext cx="5435841" cy="5410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Brazília 2015</a:t>
            </a:r>
          </a:p>
          <a:p>
            <a:endParaRPr lang="sk-SK" sz="2800" dirty="0" smtClean="0"/>
          </a:p>
          <a:p>
            <a:r>
              <a:rPr lang="sk-SK" sz="2800" dirty="0" smtClean="0"/>
              <a:t>Indonézia 2016</a:t>
            </a:r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IFMSA 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659958" cy="3206080"/>
          </a:xfrm>
        </p:spPr>
        <p:txBody>
          <a:bodyPr>
            <a:normAutofit/>
          </a:bodyPr>
          <a:lstStyle/>
          <a:p>
            <a:r>
              <a:rPr lang="sk-SK" dirty="0" smtClean="0"/>
              <a:t>TEST</a:t>
            </a:r>
          </a:p>
          <a:p>
            <a:endParaRPr lang="sk-SK" dirty="0" smtClean="0"/>
          </a:p>
          <a:p>
            <a:r>
              <a:rPr lang="sk-SK" dirty="0" err="1" smtClean="0"/>
              <a:t>MIMOškolské</a:t>
            </a:r>
            <a:r>
              <a:rPr lang="sk-SK" dirty="0" smtClean="0"/>
              <a:t> aktivity</a:t>
            </a:r>
          </a:p>
          <a:p>
            <a:endParaRPr lang="sk-SK" dirty="0" smtClean="0"/>
          </a:p>
          <a:p>
            <a:r>
              <a:rPr lang="sk-SK" dirty="0" err="1" smtClean="0"/>
              <a:t>Ifmsa</a:t>
            </a:r>
            <a:r>
              <a:rPr lang="sk-SK" dirty="0" smtClean="0"/>
              <a:t> aktivity</a:t>
            </a:r>
          </a:p>
          <a:p>
            <a:endParaRPr lang="sk-SK" dirty="0" smtClean="0"/>
          </a:p>
          <a:p>
            <a:r>
              <a:rPr lang="sk-SK" dirty="0" smtClean="0"/>
              <a:t>burza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tam dostanem?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</TotalTime>
  <Words>175</Words>
  <Application>Microsoft Office PowerPoint</Application>
  <PresentationFormat>Prezentácia na obrazovke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Občiansky</vt:lpstr>
      <vt:lpstr>Medik v zahraničí</vt:lpstr>
      <vt:lpstr>O čom budem hovoriť?</vt:lpstr>
      <vt:lpstr>Ako sa dostanem na Erasmus +?</vt:lpstr>
      <vt:lpstr>Podľa čoho si vybrať univerzitu?</vt:lpstr>
      <vt:lpstr>Môj Erasmus +</vt:lpstr>
      <vt:lpstr>Ako to vyzeralo? </vt:lpstr>
      <vt:lpstr>BRUXELLES</vt:lpstr>
      <vt:lpstr>IFMSA </vt:lpstr>
      <vt:lpstr>Ako sa tam dostanem?</vt:lpstr>
      <vt:lpstr>Belém, Pará Brazília</vt:lpstr>
      <vt:lpstr>Ako to vyzeralo?</vt:lpstr>
      <vt:lpstr>Basic info</vt:lpstr>
      <vt:lpstr>Surabaya, Indonézia</vt:lpstr>
      <vt:lpstr>Ako to vyzeralo?</vt:lpstr>
      <vt:lpstr>Basic info</vt:lpstr>
      <vt:lpstr>Čo mi osobne stáže priniesli?</vt:lpstr>
      <vt:lpstr>ĎAKUJEM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Medik v zahraničí</dc:title>
  <dc:creator>Nykola</dc:creator>
  <cp:lastModifiedBy>Nykola</cp:lastModifiedBy>
  <cp:revision>2</cp:revision>
  <dcterms:created xsi:type="dcterms:W3CDTF">2017-11-03T14:53:09Z</dcterms:created>
  <dcterms:modified xsi:type="dcterms:W3CDTF">2017-11-04T20:56:42Z</dcterms:modified>
</cp:coreProperties>
</file>